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469" r:id="rId2"/>
    <p:sldId id="470" r:id="rId3"/>
    <p:sldId id="433" r:id="rId4"/>
    <p:sldId id="471" r:id="rId5"/>
    <p:sldId id="472" r:id="rId6"/>
    <p:sldId id="473" r:id="rId7"/>
    <p:sldId id="466" r:id="rId8"/>
    <p:sldId id="434" r:id="rId9"/>
    <p:sldId id="435" r:id="rId10"/>
    <p:sldId id="436" r:id="rId11"/>
    <p:sldId id="437" r:id="rId12"/>
    <p:sldId id="438" r:id="rId13"/>
    <p:sldId id="445" r:id="rId14"/>
    <p:sldId id="446" r:id="rId15"/>
    <p:sldId id="464" r:id="rId16"/>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897CF"/>
    <a:srgbClr val="041E41"/>
    <a:srgbClr val="004080"/>
    <a:srgbClr val="0D1220"/>
    <a:srgbClr val="272727"/>
    <a:srgbClr val="3C3C3B"/>
    <a:srgbClr val="6E6F72"/>
    <a:srgbClr val="118CD3"/>
    <a:srgbClr val="0A17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86" autoAdjust="0"/>
    <p:restoredTop sz="74412" autoAdjust="0"/>
  </p:normalViewPr>
  <p:slideViewPr>
    <p:cSldViewPr snapToGrid="0" snapToObjects="1">
      <p:cViewPr>
        <p:scale>
          <a:sx n="100" d="100"/>
          <a:sy n="100" d="100"/>
        </p:scale>
        <p:origin x="276" y="420"/>
      </p:cViewPr>
      <p:guideLst>
        <p:guide orient="horz" pos="1800"/>
        <p:guide pos="2880"/>
      </p:guideLst>
    </p:cSldViewPr>
  </p:slideViewPr>
  <p:notesTextViewPr>
    <p:cViewPr>
      <p:scale>
        <a:sx n="100" d="100"/>
        <a:sy n="100" d="100"/>
      </p:scale>
      <p:origin x="0" y="0"/>
    </p:cViewPr>
  </p:notesTextViewPr>
  <p:sorterViewPr>
    <p:cViewPr>
      <p:scale>
        <a:sx n="66" d="100"/>
        <a:sy n="66" d="100"/>
      </p:scale>
      <p:origin x="0" y="42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dPt>
            <c:idx val="0"/>
            <c:bubble3D val="0"/>
            <c:spPr>
              <a:solidFill>
                <a:schemeClr val="tx1">
                  <a:lumMod val="50000"/>
                  <a:lumOff val="50000"/>
                </a:schemeClr>
              </a:solidFill>
            </c:spPr>
          </c:dPt>
          <c:dPt>
            <c:idx val="1"/>
            <c:bubble3D val="0"/>
            <c:spPr>
              <a:solidFill>
                <a:srgbClr val="004080"/>
              </a:solidFill>
            </c:spPr>
          </c:dPt>
          <c:dPt>
            <c:idx val="2"/>
            <c:bubble3D val="0"/>
            <c:spPr>
              <a:solidFill>
                <a:srgbClr val="660066"/>
              </a:solidFill>
            </c:spPr>
          </c:dPt>
          <c:dPt>
            <c:idx val="3"/>
            <c:bubble3D val="0"/>
            <c:spPr>
              <a:solidFill>
                <a:srgbClr val="8BB02B"/>
              </a:solidFill>
            </c:spPr>
          </c:dPt>
          <c:dLbls>
            <c:dLbl>
              <c:idx val="0"/>
              <c:layout/>
              <c:tx>
                <c:rich>
                  <a:bodyPr/>
                  <a:lstStyle/>
                  <a:p>
                    <a:r>
                      <a:rPr lang="en-US" b="1" dirty="0">
                        <a:solidFill>
                          <a:schemeClr val="bg1"/>
                        </a:solidFill>
                      </a:rPr>
                      <a:t>Phase I </a:t>
                    </a:r>
                    <a:endParaRPr lang="en-US" b="1" dirty="0" smtClean="0">
                      <a:solidFill>
                        <a:schemeClr val="bg1"/>
                      </a:solidFill>
                    </a:endParaRPr>
                  </a:p>
                  <a:p>
                    <a:r>
                      <a:rPr lang="en-US" dirty="0" smtClean="0">
                        <a:solidFill>
                          <a:schemeClr val="bg1"/>
                        </a:solidFill>
                      </a:rPr>
                      <a:t>(103)</a:t>
                    </a:r>
                    <a:endParaRPr lang="en-US" dirty="0">
                      <a:solidFill>
                        <a:schemeClr val="bg1"/>
                      </a:solidFill>
                    </a:endParaRPr>
                  </a:p>
                </c:rich>
              </c:tx>
              <c:showLegendKey val="0"/>
              <c:showVal val="1"/>
              <c:showCatName val="1"/>
              <c:showSerName val="0"/>
              <c:showPercent val="0"/>
              <c:showBubbleSize val="0"/>
              <c:extLst>
                <c:ext xmlns:c15="http://schemas.microsoft.com/office/drawing/2012/chart" uri="{CE6537A1-D6FC-4f65-9D91-7224C49458BB}">
                  <c15:layout/>
                </c:ext>
              </c:extLst>
            </c:dLbl>
            <c:dLbl>
              <c:idx val="1"/>
              <c:layout/>
              <c:tx>
                <c:rich>
                  <a:bodyPr/>
                  <a:lstStyle/>
                  <a:p>
                    <a:r>
                      <a:rPr lang="en-US" b="1" dirty="0">
                        <a:solidFill>
                          <a:srgbClr val="FFFFFF"/>
                        </a:solidFill>
                      </a:rPr>
                      <a:t>Phase </a:t>
                    </a:r>
                    <a:r>
                      <a:rPr lang="en-US" b="1" dirty="0" smtClean="0">
                        <a:solidFill>
                          <a:srgbClr val="FFFFFF"/>
                        </a:solidFill>
                      </a:rPr>
                      <a:t>II</a:t>
                    </a:r>
                    <a:r>
                      <a:rPr lang="en-US" b="1" baseline="0" dirty="0" smtClean="0">
                        <a:solidFill>
                          <a:srgbClr val="FFFFFF"/>
                        </a:solidFill>
                      </a:rPr>
                      <a:t> </a:t>
                    </a:r>
                  </a:p>
                  <a:p>
                    <a:r>
                      <a:rPr lang="en-US" baseline="0" dirty="0" smtClean="0">
                        <a:solidFill>
                          <a:srgbClr val="FFFFFF"/>
                        </a:solidFill>
                      </a:rPr>
                      <a:t>(</a:t>
                    </a:r>
                    <a:r>
                      <a:rPr lang="en-US" dirty="0" smtClean="0">
                        <a:solidFill>
                          <a:srgbClr val="FFFFFF"/>
                        </a:solidFill>
                      </a:rPr>
                      <a:t>81)</a:t>
                    </a:r>
                    <a:endParaRPr lang="en-US" dirty="0">
                      <a:solidFill>
                        <a:srgbClr val="FFFFFF"/>
                      </a:solidFill>
                    </a:endParaRPr>
                  </a:p>
                </c:rich>
              </c:tx>
              <c:showLegendKey val="0"/>
              <c:showVal val="1"/>
              <c:showCatName val="1"/>
              <c:showSerName val="0"/>
              <c:showPercent val="0"/>
              <c:showBubbleSize val="0"/>
              <c:extLst>
                <c:ext xmlns:c15="http://schemas.microsoft.com/office/drawing/2012/chart" uri="{CE6537A1-D6FC-4f65-9D91-7224C49458BB}">
                  <c15:layout/>
                </c:ext>
              </c:extLst>
            </c:dLbl>
            <c:dLbl>
              <c:idx val="2"/>
              <c:layout/>
              <c:tx>
                <c:rich>
                  <a:bodyPr/>
                  <a:lstStyle/>
                  <a:p>
                    <a:r>
                      <a:rPr lang="en-US" b="1" dirty="0">
                        <a:solidFill>
                          <a:srgbClr val="FFFFFF"/>
                        </a:solidFill>
                      </a:rPr>
                      <a:t>Phase </a:t>
                    </a:r>
                    <a:r>
                      <a:rPr lang="en-US" b="1" dirty="0" smtClean="0">
                        <a:solidFill>
                          <a:srgbClr val="FFFFFF"/>
                        </a:solidFill>
                      </a:rPr>
                      <a:t>III </a:t>
                    </a:r>
                  </a:p>
                  <a:p>
                    <a:r>
                      <a:rPr lang="en-US" dirty="0" smtClean="0">
                        <a:solidFill>
                          <a:srgbClr val="FFFFFF"/>
                        </a:solidFill>
                      </a:rPr>
                      <a:t>(30)</a:t>
                    </a:r>
                    <a:endParaRPr lang="en-US" dirty="0">
                      <a:solidFill>
                        <a:srgbClr val="FFFFFF"/>
                      </a:solidFill>
                    </a:endParaRPr>
                  </a:p>
                </c:rich>
              </c:tx>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3.4624286409217701E-3"/>
                  <c:y val="-0.142457776152697"/>
                </c:manualLayout>
              </c:layout>
              <c:tx>
                <c:rich>
                  <a:bodyPr/>
                  <a:lstStyle/>
                  <a:p>
                    <a:r>
                      <a:rPr lang="en-US" b="1" dirty="0">
                        <a:solidFill>
                          <a:schemeClr val="tx1">
                            <a:lumMod val="50000"/>
                            <a:lumOff val="50000"/>
                          </a:schemeClr>
                        </a:solidFill>
                      </a:rPr>
                      <a:t>Phase </a:t>
                    </a:r>
                    <a:r>
                      <a:rPr lang="en-US" b="1" dirty="0" smtClean="0">
                        <a:solidFill>
                          <a:schemeClr val="tx1">
                            <a:lumMod val="50000"/>
                            <a:lumOff val="50000"/>
                          </a:schemeClr>
                        </a:solidFill>
                      </a:rPr>
                      <a:t>IV </a:t>
                    </a:r>
                    <a:r>
                      <a:rPr lang="en-US" b="0" dirty="0" smtClean="0">
                        <a:solidFill>
                          <a:schemeClr val="tx1">
                            <a:lumMod val="50000"/>
                            <a:lumOff val="50000"/>
                          </a:schemeClr>
                        </a:solidFill>
                      </a:rPr>
                      <a:t>(4)</a:t>
                    </a:r>
                    <a:endParaRPr lang="en-US" b="0" dirty="0">
                      <a:solidFill>
                        <a:schemeClr val="tx1">
                          <a:lumMod val="50000"/>
                          <a:lumOff val="50000"/>
                        </a:schemeClr>
                      </a:solidFill>
                    </a:endParaRPr>
                  </a:p>
                </c:rich>
              </c:tx>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Sheet1!$A$1:$A$4</c:f>
              <c:strCache>
                <c:ptCount val="4"/>
                <c:pt idx="0">
                  <c:v>Phase I </c:v>
                </c:pt>
                <c:pt idx="1">
                  <c:v>Phase II</c:v>
                </c:pt>
                <c:pt idx="2">
                  <c:v>Phase III</c:v>
                </c:pt>
                <c:pt idx="3">
                  <c:v>Phase IV</c:v>
                </c:pt>
              </c:strCache>
            </c:strRef>
          </c:cat>
          <c:val>
            <c:numRef>
              <c:f>Sheet1!$B$1:$B$4</c:f>
              <c:numCache>
                <c:formatCode>General</c:formatCode>
                <c:ptCount val="4"/>
                <c:pt idx="0">
                  <c:v>103</c:v>
                </c:pt>
                <c:pt idx="1">
                  <c:v>81</c:v>
                </c:pt>
                <c:pt idx="2">
                  <c:v>30</c:v>
                </c:pt>
                <c:pt idx="3">
                  <c:v>4</c:v>
                </c:pt>
              </c:numCache>
            </c:numRef>
          </c:val>
        </c:ser>
        <c:dLbls>
          <c:showLegendKey val="0"/>
          <c:showVal val="1"/>
          <c:showCatName val="1"/>
          <c:showSerName val="0"/>
          <c:showPercent val="0"/>
          <c:showBubbleSize val="0"/>
          <c:showLeaderLines val="1"/>
        </c:dLbls>
        <c:firstSliceAng val="0"/>
        <c:holeSize val="50"/>
      </c:doughnut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5B2170-6F73-3542-AD23-1C007727F64B}" type="datetimeFigureOut">
              <a:rPr lang="en-US" smtClean="0"/>
              <a:t>2/1/2016</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7A6005-7B64-A64A-8148-B66C38574422}" type="slidenum">
              <a:rPr lang="en-US" smtClean="0"/>
              <a:t>‹#›</a:t>
            </a:fld>
            <a:endParaRPr lang="en-US"/>
          </a:p>
        </p:txBody>
      </p:sp>
    </p:spTree>
    <p:extLst>
      <p:ext uri="{BB962C8B-B14F-4D97-AF65-F5344CB8AC3E}">
        <p14:creationId xmlns:p14="http://schemas.microsoft.com/office/powerpoint/2010/main" val="8435765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of you who have joined the meeting remotely, please be sure to mute your audio,</a:t>
            </a:r>
            <a:r>
              <a:rPr lang="en-US" baseline="0" dirty="0" smtClean="0"/>
              <a:t> to lessen any unintended background noise. You can do this by toggling the microphone icon in the top left of your screen. </a:t>
            </a:r>
          </a:p>
          <a:p>
            <a:endParaRPr lang="en-US" baseline="0" dirty="0" smtClean="0"/>
          </a:p>
          <a:p>
            <a:r>
              <a:rPr lang="en-US" baseline="0" dirty="0" smtClean="0"/>
              <a:t>For submitting any questions, please use </a:t>
            </a:r>
            <a:r>
              <a:rPr lang="en-US" baseline="0" smtClean="0"/>
              <a:t>the ‘chat’ </a:t>
            </a:r>
            <a:r>
              <a:rPr lang="en-US" baseline="0" dirty="0" smtClean="0"/>
              <a:t>function in the middle of the header. </a:t>
            </a:r>
            <a:endParaRPr lang="en-US" dirty="0"/>
          </a:p>
        </p:txBody>
      </p:sp>
      <p:sp>
        <p:nvSpPr>
          <p:cNvPr id="4" name="Slide Number Placeholder 3"/>
          <p:cNvSpPr>
            <a:spLocks noGrp="1"/>
          </p:cNvSpPr>
          <p:nvPr>
            <p:ph type="sldNum" sz="quarter" idx="10"/>
          </p:nvPr>
        </p:nvSpPr>
        <p:spPr/>
        <p:txBody>
          <a:bodyPr/>
          <a:lstStyle/>
          <a:p>
            <a:fld id="{8D7A6005-7B64-A64A-8148-B66C38574422}" type="slidenum">
              <a:rPr lang="en-US" smtClean="0"/>
              <a:t>1</a:t>
            </a:fld>
            <a:endParaRPr lang="en-US"/>
          </a:p>
        </p:txBody>
      </p:sp>
    </p:spTree>
    <p:extLst>
      <p:ext uri="{BB962C8B-B14F-4D97-AF65-F5344CB8AC3E}">
        <p14:creationId xmlns:p14="http://schemas.microsoft.com/office/powerpoint/2010/main" val="737306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highlights one of the issues with the MD Anderson Clinical Trial Battery,</a:t>
            </a:r>
            <a:r>
              <a:rPr lang="en-US" baseline="0" dirty="0" smtClean="0"/>
              <a:t> and more generally, the use of paper and pencil tests in clinical trials. P&amp;P tests were never designed to be used internationally or administered by non-psychologists. This is particularly problematic in clinical trials where the sites are not familiar with cognitive testing.</a:t>
            </a:r>
            <a:endParaRPr lang="en-US" dirty="0" smtClean="0"/>
          </a:p>
          <a:p>
            <a:endParaRPr lang="en-US" dirty="0" smtClean="0"/>
          </a:p>
          <a:p>
            <a:r>
              <a:rPr lang="en-US" dirty="0" smtClean="0"/>
              <a:t>Non-compliance in</a:t>
            </a:r>
            <a:r>
              <a:rPr lang="en-US" baseline="0" dirty="0" smtClean="0"/>
              <a:t> brain tumor trials appears to be primarily driven by administrator burden. </a:t>
            </a:r>
            <a:r>
              <a:rPr lang="en-US" dirty="0" err="1" smtClean="0"/>
              <a:t>Dirven</a:t>
            </a:r>
            <a:r>
              <a:rPr lang="en-US" dirty="0" smtClean="0"/>
              <a:t>,</a:t>
            </a:r>
            <a:r>
              <a:rPr lang="en-US" baseline="0" dirty="0" smtClean="0"/>
              <a:t> Armstrong &amp; </a:t>
            </a:r>
            <a:r>
              <a:rPr lang="en-US" baseline="0" dirty="0" err="1" smtClean="0"/>
              <a:t>Taphoorn</a:t>
            </a:r>
            <a:r>
              <a:rPr lang="en-US" baseline="0" dirty="0" smtClean="0"/>
              <a:t> et al (2015) note that the main reason (~70%) for missing data in brain tumor trials is administrative failure (e.g., questionnaires not being handed out to patient or handed out at the wrong time).</a:t>
            </a:r>
            <a:endParaRPr lang="en-US" dirty="0"/>
          </a:p>
        </p:txBody>
      </p:sp>
      <p:sp>
        <p:nvSpPr>
          <p:cNvPr id="4" name="Slide Number Placeholder 3"/>
          <p:cNvSpPr>
            <a:spLocks noGrp="1"/>
          </p:cNvSpPr>
          <p:nvPr>
            <p:ph type="sldNum" sz="quarter" idx="10"/>
          </p:nvPr>
        </p:nvSpPr>
        <p:spPr/>
        <p:txBody>
          <a:bodyPr/>
          <a:lstStyle/>
          <a:p>
            <a:fld id="{8D7A6005-7B64-A64A-8148-B66C38574422}" type="slidenum">
              <a:rPr lang="en-US" smtClean="0"/>
              <a:t>13</a:t>
            </a:fld>
            <a:endParaRPr lang="en-US"/>
          </a:p>
        </p:txBody>
      </p:sp>
    </p:spTree>
    <p:extLst>
      <p:ext uri="{BB962C8B-B14F-4D97-AF65-F5344CB8AC3E}">
        <p14:creationId xmlns:p14="http://schemas.microsoft.com/office/powerpoint/2010/main" val="567640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C00000"/>
              </a:buClr>
            </a:pPr>
            <a:endParaRPr lang="en-US" dirty="0" smtClean="0"/>
          </a:p>
        </p:txBody>
      </p:sp>
      <p:sp>
        <p:nvSpPr>
          <p:cNvPr id="4" name="Slide Number Placeholder 3"/>
          <p:cNvSpPr>
            <a:spLocks noGrp="1"/>
          </p:cNvSpPr>
          <p:nvPr>
            <p:ph type="sldNum" sz="quarter" idx="10"/>
          </p:nvPr>
        </p:nvSpPr>
        <p:spPr/>
        <p:txBody>
          <a:bodyPr/>
          <a:lstStyle/>
          <a:p>
            <a:fld id="{7203730B-F0D7-4A4D-813E-DC922DA3030F}" type="slidenum">
              <a:rPr lang="en-US" smtClean="0"/>
              <a:t>14</a:t>
            </a:fld>
            <a:endParaRPr lang="en-US"/>
          </a:p>
        </p:txBody>
      </p:sp>
    </p:spTree>
    <p:extLst>
      <p:ext uri="{BB962C8B-B14F-4D97-AF65-F5344CB8AC3E}">
        <p14:creationId xmlns:p14="http://schemas.microsoft.com/office/powerpoint/2010/main" val="3495862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of you who have joined the meeting remotely, please be sure to mute your audio,</a:t>
            </a:r>
            <a:r>
              <a:rPr lang="en-US" baseline="0" dirty="0" smtClean="0"/>
              <a:t> to lessen any unintended background noise. You can do this by toggling the microphone icon in the top left of your screen. </a:t>
            </a:r>
          </a:p>
          <a:p>
            <a:endParaRPr lang="en-US" baseline="0" dirty="0" smtClean="0"/>
          </a:p>
          <a:p>
            <a:r>
              <a:rPr lang="en-US" baseline="0" dirty="0" smtClean="0"/>
              <a:t>For submitting any questions, please use the ‘chat’ function in the middle of the header. </a:t>
            </a:r>
            <a:endParaRPr lang="en-US" dirty="0"/>
          </a:p>
        </p:txBody>
      </p:sp>
      <p:sp>
        <p:nvSpPr>
          <p:cNvPr id="4" name="Slide Number Placeholder 3"/>
          <p:cNvSpPr>
            <a:spLocks noGrp="1"/>
          </p:cNvSpPr>
          <p:nvPr>
            <p:ph type="sldNum" sz="quarter" idx="10"/>
          </p:nvPr>
        </p:nvSpPr>
        <p:spPr/>
        <p:txBody>
          <a:bodyPr/>
          <a:lstStyle/>
          <a:p>
            <a:fld id="{8D7A6005-7B64-A64A-8148-B66C38574422}" type="slidenum">
              <a:rPr lang="en-US" smtClean="0"/>
              <a:t>2</a:t>
            </a:fld>
            <a:endParaRPr lang="en-US"/>
          </a:p>
        </p:txBody>
      </p:sp>
    </p:spTree>
    <p:extLst>
      <p:ext uri="{BB962C8B-B14F-4D97-AF65-F5344CB8AC3E}">
        <p14:creationId xmlns:p14="http://schemas.microsoft.com/office/powerpoint/2010/main" val="491080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mn-lt"/>
                <a:ea typeface="+mn-ea"/>
                <a:cs typeface="+mn-cs"/>
              </a:rPr>
              <a:t> </a:t>
            </a:r>
            <a:r>
              <a:rPr lang="en-US" sz="1600" dirty="0" smtClean="0"/>
              <a:t>Cogstate assessments have been used in &gt;1,200 trials across academic &amp; clinical research </a:t>
            </a:r>
            <a:endParaRPr lang="en-US" sz="1600" dirty="0"/>
          </a:p>
        </p:txBody>
      </p:sp>
      <p:sp>
        <p:nvSpPr>
          <p:cNvPr id="4" name="Slide Number Placeholder 3"/>
          <p:cNvSpPr>
            <a:spLocks noGrp="1"/>
          </p:cNvSpPr>
          <p:nvPr>
            <p:ph type="sldNum" sz="quarter" idx="10"/>
          </p:nvPr>
        </p:nvSpPr>
        <p:spPr/>
        <p:txBody>
          <a:bodyPr/>
          <a:lstStyle/>
          <a:p>
            <a:fld id="{1CD2B092-D5BA-2049-A8C6-C4CDF8914209}" type="slidenum">
              <a:rPr lang="en-US" smtClean="0"/>
              <a:t>5</a:t>
            </a:fld>
            <a:endParaRPr lang="en-US"/>
          </a:p>
        </p:txBody>
      </p:sp>
    </p:spTree>
    <p:extLst>
      <p:ext uri="{BB962C8B-B14F-4D97-AF65-F5344CB8AC3E}">
        <p14:creationId xmlns:p14="http://schemas.microsoft.com/office/powerpoint/2010/main" val="1792068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 I will be talking about two common uses of cognition in oncology trials: the first is as part of a broader</a:t>
            </a:r>
            <a:r>
              <a:rPr lang="en-US" baseline="0" dirty="0" smtClean="0"/>
              <a:t> assessment of clinical benefit; the second is as part of a broader assessment of neurotoxicity.</a:t>
            </a:r>
            <a:endParaRPr lang="en-US" dirty="0"/>
          </a:p>
        </p:txBody>
      </p:sp>
      <p:sp>
        <p:nvSpPr>
          <p:cNvPr id="4" name="Slide Number Placeholder 3"/>
          <p:cNvSpPr>
            <a:spLocks noGrp="1"/>
          </p:cNvSpPr>
          <p:nvPr>
            <p:ph type="sldNum" sz="quarter" idx="10"/>
          </p:nvPr>
        </p:nvSpPr>
        <p:spPr/>
        <p:txBody>
          <a:bodyPr/>
          <a:lstStyle/>
          <a:p>
            <a:fld id="{8D7A6005-7B64-A64A-8148-B66C38574422}" type="slidenum">
              <a:rPr lang="en-US" smtClean="0"/>
              <a:t>7</a:t>
            </a:fld>
            <a:endParaRPr lang="en-US"/>
          </a:p>
        </p:txBody>
      </p:sp>
    </p:spTree>
    <p:extLst>
      <p:ext uri="{BB962C8B-B14F-4D97-AF65-F5344CB8AC3E}">
        <p14:creationId xmlns:p14="http://schemas.microsoft.com/office/powerpoint/2010/main" val="1496921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Balancing act between potential neurotoxicity of therapy and potential control of the tumor.</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“Established outcome parameters such as ORR, PFS, or OS are truly of clinical benefit only if they stabilize or improve patient function via tumor control and do not worsen patient function or well being due to treatment toxicity.” (Reardon et al., 2011).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Neurocognitive function has been demonstrated to be a sensitive, viable, and important end point that measures clinical benefit on patient functioning </a:t>
            </a:r>
            <a:r>
              <a:rPr lang="en-US" dirty="0" smtClean="0"/>
              <a:t>that is not adequately captured in clinical trials with measures of overall survival or patient performance status (Meyers and Hess, 2003).</a:t>
            </a:r>
            <a:r>
              <a:rPr lang="en-US" baseline="0" dirty="0" smtClean="0"/>
              <a:t> Impairments in cognition affect your ability to interact with family and friends and interfere with your ability to perform at work or on activities of daily living. There are a number of ways to assess cognition, including PROs and objective neuropsychological testing.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As OS improves, outcomes examining patient function and well being become increasingly valuable</a:t>
            </a:r>
          </a:p>
        </p:txBody>
      </p:sp>
      <p:sp>
        <p:nvSpPr>
          <p:cNvPr id="4" name="Slide Number Placeholder 3"/>
          <p:cNvSpPr>
            <a:spLocks noGrp="1"/>
          </p:cNvSpPr>
          <p:nvPr>
            <p:ph type="sldNum" sz="quarter" idx="10"/>
          </p:nvPr>
        </p:nvSpPr>
        <p:spPr/>
        <p:txBody>
          <a:bodyPr/>
          <a:lstStyle/>
          <a:p>
            <a:fld id="{93163DAD-C548-E444-83C3-C4F1DC862DC1}" type="slidenum">
              <a:rPr lang="en-US" smtClean="0"/>
              <a:t>8</a:t>
            </a:fld>
            <a:endParaRPr lang="en-US"/>
          </a:p>
        </p:txBody>
      </p:sp>
    </p:spTree>
    <p:extLst>
      <p:ext uri="{BB962C8B-B14F-4D97-AF65-F5344CB8AC3E}">
        <p14:creationId xmlns:p14="http://schemas.microsoft.com/office/powerpoint/2010/main" val="773209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
                <a:srgbClr val="C00000"/>
              </a:buClr>
              <a:buSzTx/>
              <a:buFontTx/>
              <a:buNone/>
              <a:tabLst/>
              <a:defRPr/>
            </a:pPr>
            <a:r>
              <a:rPr lang="en-AU" sz="1200" kern="1200" dirty="0" smtClean="0">
                <a:solidFill>
                  <a:schemeClr val="tx1"/>
                </a:solidFill>
                <a:effectLst/>
                <a:latin typeface="+mn-lt"/>
                <a:ea typeface="+mn-ea"/>
                <a:cs typeface="+mn-cs"/>
              </a:rPr>
              <a:t>Two commonly used PROs in cancer trials are the Functional Assessment of Cancer Therapy – Cognitive Function (FACT-Cog) and the European Organization for Research and Treatment of Cancer Quality of Life Questionnaire Core 30 (EORTC-QLQ-C30). These both evaluate, among other issues, subjects’ perceived cognitive difficulties.</a:t>
            </a:r>
            <a:endParaRPr lang="en-US" sz="1200" kern="1200" dirty="0" smtClean="0">
              <a:solidFill>
                <a:schemeClr val="tx1"/>
              </a:solidFill>
              <a:effectLst/>
              <a:latin typeface="+mn-lt"/>
              <a:ea typeface="+mn-ea"/>
              <a:cs typeface="+mn-cs"/>
            </a:endParaRPr>
          </a:p>
          <a:p>
            <a:pPr>
              <a:buClr>
                <a:srgbClr val="C00000"/>
              </a:buClr>
            </a:pPr>
            <a:endParaRPr lang="en-US" dirty="0" smtClean="0"/>
          </a:p>
          <a:p>
            <a:r>
              <a:rPr lang="en-AU" sz="1200" kern="1200" dirty="0" smtClean="0">
                <a:solidFill>
                  <a:schemeClr val="tx1"/>
                </a:solidFill>
                <a:effectLst/>
                <a:latin typeface="+mn-lt"/>
                <a:ea typeface="+mn-ea"/>
                <a:cs typeface="+mn-cs"/>
              </a:rPr>
              <a:t>Despite their measurement of similar aspects of thinking, the assessment of cognition with objective tests and questionnaires provide different types of information into clinical decision making. Any questionnaire assessing a subject’s perceived level of function (e.g., cognitive abilities), symptom experience or quality of life is a patient reported outcome (PRO). These are inherently subjective in nature. </a:t>
            </a:r>
            <a:endParaRPr lang="en-US" sz="1200" kern="1200" dirty="0" smtClean="0">
              <a:solidFill>
                <a:schemeClr val="tx1"/>
              </a:solidFill>
              <a:effectLst/>
              <a:latin typeface="+mn-lt"/>
              <a:ea typeface="+mn-ea"/>
              <a:cs typeface="+mn-cs"/>
            </a:endParaRPr>
          </a:p>
          <a:p>
            <a:pPr>
              <a:buClr>
                <a:srgbClr val="C00000"/>
              </a:buClr>
            </a:pPr>
            <a:endParaRPr lang="en-US" baseline="0" dirty="0" smtClean="0"/>
          </a:p>
        </p:txBody>
      </p:sp>
      <p:sp>
        <p:nvSpPr>
          <p:cNvPr id="4" name="Slide Number Placeholder 3"/>
          <p:cNvSpPr>
            <a:spLocks noGrp="1"/>
          </p:cNvSpPr>
          <p:nvPr>
            <p:ph type="sldNum" sz="quarter" idx="10"/>
          </p:nvPr>
        </p:nvSpPr>
        <p:spPr/>
        <p:txBody>
          <a:bodyPr/>
          <a:lstStyle/>
          <a:p>
            <a:fld id="{7203730B-F0D7-4A4D-813E-DC922DA3030F}" type="slidenum">
              <a:rPr lang="en-US" smtClean="0"/>
              <a:t>9</a:t>
            </a:fld>
            <a:endParaRPr lang="en-US"/>
          </a:p>
        </p:txBody>
      </p:sp>
    </p:spTree>
    <p:extLst>
      <p:ext uri="{BB962C8B-B14F-4D97-AF65-F5344CB8AC3E}">
        <p14:creationId xmlns:p14="http://schemas.microsoft.com/office/powerpoint/2010/main" val="857030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AU" sz="1200" b="1" i="1" kern="1200" cap="all" dirty="0" smtClean="0">
                <a:solidFill>
                  <a:schemeClr val="tx1"/>
                </a:solidFill>
                <a:effectLst/>
                <a:latin typeface="+mn-lt"/>
                <a:ea typeface="+mn-ea"/>
                <a:cs typeface="+mn-cs"/>
              </a:rPr>
              <a:t>Dissociation between Objective and subjective assessment of cognition </a:t>
            </a:r>
            <a:endParaRPr lang="en-US" sz="1200" b="1" i="1" kern="1200" cap="all"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Importantly, the information gained from these two different sources is rarely associated. For instance, Cromer and colleagues (2010) demonstrated that the perception of alcohol intoxication showed acute tolerance while performance on objective measures did not.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Early cognitive decline is also under appreciated in individuals with preclinical Alzheimer’s disease. Holland and colleagues (2015) found that individuals with high amyloid-beta did not report increased cognitive impairment on a subjective measure of cognitive functioning over 18 months despite declines in objective measures of memory/working memory.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a prospective, multicentre, longitudinal study of cognitive function during </a:t>
            </a:r>
            <a:r>
              <a:rPr lang="en-AU" sz="1200" kern="1200" dirty="0" err="1" smtClean="0">
                <a:solidFill>
                  <a:schemeClr val="tx1"/>
                </a:solidFill>
                <a:effectLst/>
                <a:latin typeface="+mn-lt"/>
                <a:ea typeface="+mn-ea"/>
                <a:cs typeface="+mn-cs"/>
              </a:rPr>
              <a:t>neoadjuvant</a:t>
            </a:r>
            <a:r>
              <a:rPr lang="en-AU" sz="1200" kern="1200" dirty="0" smtClean="0">
                <a:solidFill>
                  <a:schemeClr val="tx1"/>
                </a:solidFill>
                <a:effectLst/>
                <a:latin typeface="+mn-lt"/>
                <a:ea typeface="+mn-ea"/>
                <a:cs typeface="+mn-cs"/>
              </a:rPr>
              <a:t> chemotherapy for breast cancer, the authors found that approximately a quarter of the patients demonstrated a cognitive decline on objective tests over five months (</a:t>
            </a:r>
            <a:r>
              <a:rPr lang="en-US" sz="1200" kern="1200" dirty="0" err="1" smtClean="0">
                <a:solidFill>
                  <a:schemeClr val="tx1"/>
                </a:solidFill>
                <a:effectLst/>
                <a:latin typeface="+mn-lt"/>
                <a:ea typeface="+mn-ea"/>
                <a:cs typeface="+mn-cs"/>
              </a:rPr>
              <a:t>Hermelink</a:t>
            </a:r>
            <a:r>
              <a:rPr lang="en-US" sz="1200" kern="1200" dirty="0" smtClean="0">
                <a:solidFill>
                  <a:schemeClr val="tx1"/>
                </a:solidFill>
                <a:effectLst/>
                <a:latin typeface="+mn-lt"/>
                <a:ea typeface="+mn-ea"/>
                <a:cs typeface="+mn-cs"/>
              </a:rPr>
              <a:t> et al., 2007)</a:t>
            </a:r>
            <a:r>
              <a:rPr lang="en-AU" sz="1200" kern="1200" dirty="0" smtClean="0">
                <a:solidFill>
                  <a:schemeClr val="tx1"/>
                </a:solidFill>
                <a:effectLst/>
                <a:latin typeface="+mn-lt"/>
                <a:ea typeface="+mn-ea"/>
                <a:cs typeface="+mn-cs"/>
              </a:rPr>
              <a:t>. Self-reported cognitive complaints, as measured by the EORTC and the Questionnaire of Experienced Attention Deficits (FEDA), did not correlate with objective cognitive testing, but, rather, with measures of anxiety and depression.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[BULLET POINTS].</a:t>
            </a:r>
            <a:r>
              <a:rPr lang="en-US" baseline="0" dirty="0" smtClean="0"/>
              <a:t> Whilst both these types of measures assess cognition, the information provided is not equivalent. For example, h</a:t>
            </a:r>
            <a:r>
              <a:rPr lang="en-US" dirty="0" smtClean="0"/>
              <a:t>ere is a study examining</a:t>
            </a:r>
            <a:r>
              <a:rPr lang="en-US" baseline="0" dirty="0" smtClean="0"/>
              <a:t> the effects of alcohol on the central nervous system using a subjective rating scale and an objective measure of executive functioning. C</a:t>
            </a:r>
            <a:r>
              <a:rPr lang="en-US" dirty="0" smtClean="0"/>
              <a:t>ognition as assessed subjectively</a:t>
            </a:r>
            <a:r>
              <a:rPr lang="en-US" baseline="0" dirty="0" smtClean="0"/>
              <a:t> shows acute tolerance while cognition assessed objectively </a:t>
            </a:r>
            <a:r>
              <a:rPr lang="en-US" sz="1200" dirty="0" smtClean="0"/>
              <a:t>better captures the effects of alcohol on the central nervous system.</a:t>
            </a:r>
          </a:p>
          <a:p>
            <a:endParaRPr lang="en-US" dirty="0"/>
          </a:p>
        </p:txBody>
      </p:sp>
      <p:sp>
        <p:nvSpPr>
          <p:cNvPr id="4" name="Slide Number Placeholder 3"/>
          <p:cNvSpPr>
            <a:spLocks noGrp="1"/>
          </p:cNvSpPr>
          <p:nvPr>
            <p:ph type="sldNum" sz="quarter" idx="10"/>
          </p:nvPr>
        </p:nvSpPr>
        <p:spPr/>
        <p:txBody>
          <a:bodyPr/>
          <a:lstStyle/>
          <a:p>
            <a:fld id="{7203730B-F0D7-4A4D-813E-DC922DA3030F}" type="slidenum">
              <a:rPr lang="en-US" smtClean="0"/>
              <a:t>10</a:t>
            </a:fld>
            <a:endParaRPr lang="en-US"/>
          </a:p>
        </p:txBody>
      </p:sp>
    </p:spTree>
    <p:extLst>
      <p:ext uri="{BB962C8B-B14F-4D97-AF65-F5344CB8AC3E}">
        <p14:creationId xmlns:p14="http://schemas.microsoft.com/office/powerpoint/2010/main" val="1843288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a:t>
            </a:r>
            <a:r>
              <a:rPr lang="en-US" baseline="0" dirty="0" smtClean="0"/>
              <a:t> has consistently shown that there is a frontal subcortical pattern of cognitive impairment in patients with brain tumors characterized by cognitive deficits in processing speed, attention, learning &amp; memory and working memory.</a:t>
            </a:r>
          </a:p>
          <a:p>
            <a:r>
              <a:rPr lang="is-IS" baseline="0" dirty="0" smtClean="0"/>
              <a:t> </a:t>
            </a:r>
          </a:p>
          <a:p>
            <a:r>
              <a:rPr lang="is-IS" baseline="0" dirty="0" smtClean="0"/>
              <a:t>As a result, RANO working groups and the ICCTF have recommended a core battery consisting of tests assessing this cognitive domains.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Recommended by Response Assessment in Neuro-Oncology (RANO) and International Cognition and Cancer Task Force (ICCTF) for routine inclusion in studies evaluating cognition in patients with cancer.</a:t>
            </a:r>
          </a:p>
          <a:p>
            <a:endParaRPr lang="is-I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s-IS" baseline="0" dirty="0" smtClean="0"/>
              <a:t>Additional focal cognitive deficits as a result of factors such as tumor location or disease-related comorbidities such as epilepsy can also be seen, and where there is interest, additional cognitive tests can be added to assess the cognitive impact of these factors.</a:t>
            </a:r>
          </a:p>
        </p:txBody>
      </p:sp>
      <p:sp>
        <p:nvSpPr>
          <p:cNvPr id="4" name="Slide Number Placeholder 3"/>
          <p:cNvSpPr>
            <a:spLocks noGrp="1"/>
          </p:cNvSpPr>
          <p:nvPr>
            <p:ph type="sldNum" sz="quarter" idx="10"/>
          </p:nvPr>
        </p:nvSpPr>
        <p:spPr/>
        <p:txBody>
          <a:bodyPr/>
          <a:lstStyle/>
          <a:p>
            <a:fld id="{7203730B-F0D7-4A4D-813E-DC922DA3030F}" type="slidenum">
              <a:rPr lang="en-US" smtClean="0"/>
              <a:t>11</a:t>
            </a:fld>
            <a:endParaRPr lang="en-US"/>
          </a:p>
        </p:txBody>
      </p:sp>
    </p:spTree>
    <p:extLst>
      <p:ext uri="{BB962C8B-B14F-4D97-AF65-F5344CB8AC3E}">
        <p14:creationId xmlns:p14="http://schemas.microsoft.com/office/powerpoint/2010/main" val="2123698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C00000"/>
              </a:buClr>
            </a:pPr>
            <a:r>
              <a:rPr lang="en-US" dirty="0" smtClean="0"/>
              <a:t>Regardless of the tests included</a:t>
            </a:r>
            <a:r>
              <a:rPr lang="is-IS" dirty="0" smtClean="0"/>
              <a:t>…</a:t>
            </a:r>
            <a:endParaRPr lang="en-US" dirty="0" smtClean="0"/>
          </a:p>
        </p:txBody>
      </p:sp>
      <p:sp>
        <p:nvSpPr>
          <p:cNvPr id="4" name="Slide Number Placeholder 3"/>
          <p:cNvSpPr>
            <a:spLocks noGrp="1"/>
          </p:cNvSpPr>
          <p:nvPr>
            <p:ph type="sldNum" sz="quarter" idx="10"/>
          </p:nvPr>
        </p:nvSpPr>
        <p:spPr/>
        <p:txBody>
          <a:bodyPr/>
          <a:lstStyle/>
          <a:p>
            <a:fld id="{7203730B-F0D7-4A4D-813E-DC922DA3030F}" type="slidenum">
              <a:rPr lang="en-US" smtClean="0"/>
              <a:t>12</a:t>
            </a:fld>
            <a:endParaRPr lang="en-US"/>
          </a:p>
        </p:txBody>
      </p:sp>
    </p:spTree>
    <p:extLst>
      <p:ext uri="{BB962C8B-B14F-4D97-AF65-F5344CB8AC3E}">
        <p14:creationId xmlns:p14="http://schemas.microsoft.com/office/powerpoint/2010/main" val="3788162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33584" y="1559517"/>
            <a:ext cx="6426181" cy="1410975"/>
          </a:xfrm>
          <a:noFill/>
          <a:ln>
            <a:noFill/>
          </a:ln>
        </p:spPr>
        <p:txBody>
          <a:bodyPr anchor="b" anchorCtr="0">
            <a:noAutofit/>
          </a:bodyPr>
          <a:lstStyle>
            <a:lvl1pPr algn="l">
              <a:defRPr sz="3800" b="1">
                <a:solidFill>
                  <a:srgbClr val="004080"/>
                </a:solidFill>
                <a:latin typeface="Arial Narrow"/>
                <a:cs typeface="Arial Narrow"/>
              </a:defRPr>
            </a:lvl1pPr>
          </a:lstStyle>
          <a:p>
            <a:r>
              <a:rPr lang="en-AU" dirty="0" smtClean="0"/>
              <a:t>CLICK TO EDIT TITLE STYLE</a:t>
            </a:r>
            <a:endParaRPr lang="en-US" dirty="0"/>
          </a:p>
        </p:txBody>
      </p:sp>
      <p:sp>
        <p:nvSpPr>
          <p:cNvPr id="3" name="Subtitle 2"/>
          <p:cNvSpPr>
            <a:spLocks noGrp="1"/>
          </p:cNvSpPr>
          <p:nvPr>
            <p:ph type="subTitle" idx="1"/>
          </p:nvPr>
        </p:nvSpPr>
        <p:spPr>
          <a:xfrm>
            <a:off x="2433584" y="3180849"/>
            <a:ext cx="6426181" cy="965463"/>
          </a:xfrm>
          <a:noFill/>
        </p:spPr>
        <p:txBody>
          <a:bodyPr anchor="t" anchorCtr="0">
            <a:normAutofit/>
          </a:bodyPr>
          <a:lstStyle>
            <a:lvl1pPr marL="0" indent="0" algn="l">
              <a:buNone/>
              <a:defRPr sz="2000" b="0" i="0" cap="all">
                <a:solidFill>
                  <a:srgbClr val="1897C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Tree>
    <p:extLst>
      <p:ext uri="{BB962C8B-B14F-4D97-AF65-F5344CB8AC3E}">
        <p14:creationId xmlns:p14="http://schemas.microsoft.com/office/powerpoint/2010/main" val="39824139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8412" y="45685"/>
            <a:ext cx="7648388" cy="952500"/>
          </a:xfrm>
          <a:noFill/>
        </p:spPr>
        <p:txBody>
          <a:bodyPr lIns="108000">
            <a:normAutofit/>
          </a:bodyPr>
          <a:lstStyle>
            <a:lvl1pPr algn="l">
              <a:defRPr sz="2800" b="1" baseline="0">
                <a:solidFill>
                  <a:srgbClr val="004080"/>
                </a:solidFill>
                <a:latin typeface="Arial Narrow"/>
                <a:cs typeface="Arial Narrow"/>
              </a:defRPr>
            </a:lvl1pPr>
          </a:lstStyle>
          <a:p>
            <a:r>
              <a:rPr lang="en-AU" dirty="0" smtClean="0"/>
              <a:t>CLICK TO EDIT agenda 4 title</a:t>
            </a:r>
            <a:endParaRPr lang="en-US" dirty="0"/>
          </a:p>
        </p:txBody>
      </p:sp>
      <p:sp>
        <p:nvSpPr>
          <p:cNvPr id="3" name="Content Placeholder 2"/>
          <p:cNvSpPr>
            <a:spLocks noGrp="1"/>
          </p:cNvSpPr>
          <p:nvPr>
            <p:ph idx="1"/>
          </p:nvPr>
        </p:nvSpPr>
        <p:spPr>
          <a:xfrm>
            <a:off x="457200" y="1152013"/>
            <a:ext cx="8229600" cy="4137283"/>
          </a:xfrm>
        </p:spPr>
        <p:txBody>
          <a:bodyPr/>
          <a:lstStyle>
            <a:lvl1pPr>
              <a:spcBef>
                <a:spcPts val="1000"/>
              </a:spcBef>
              <a:spcAft>
                <a:spcPts val="600"/>
              </a:spcAft>
              <a:buClrTx/>
              <a:defRPr sz="1800" b="0" i="0">
                <a:latin typeface="Arial"/>
                <a:cs typeface="Arial"/>
              </a:defRPr>
            </a:lvl1pPr>
            <a:lvl2pPr>
              <a:spcBef>
                <a:spcPts val="0"/>
              </a:spcBef>
              <a:spcAft>
                <a:spcPts val="600"/>
              </a:spcAft>
              <a:buClrTx/>
              <a:defRPr sz="1400" b="0" i="0">
                <a:latin typeface="Arial"/>
                <a:cs typeface="Arial"/>
              </a:defRPr>
            </a:lvl2pPr>
            <a:lvl3pPr>
              <a:spcBef>
                <a:spcPts val="0"/>
              </a:spcBef>
              <a:spcAft>
                <a:spcPts val="600"/>
              </a:spcAft>
              <a:buClrTx/>
              <a:defRPr sz="1400" b="0" i="0">
                <a:latin typeface="Arial"/>
                <a:cs typeface="Arial"/>
              </a:defRPr>
            </a:lvl3pPr>
            <a:lvl4pPr>
              <a:spcBef>
                <a:spcPts val="0"/>
              </a:spcBef>
              <a:spcAft>
                <a:spcPts val="600"/>
              </a:spcAft>
              <a:buClrTx/>
              <a:defRPr sz="1400" b="0" i="0">
                <a:latin typeface="Arial"/>
                <a:cs typeface="Arial"/>
              </a:defRPr>
            </a:lvl4pPr>
            <a:lvl5pPr marL="2057400" indent="-228600">
              <a:spcBef>
                <a:spcPts val="0"/>
              </a:spcBef>
              <a:spcAft>
                <a:spcPts val="600"/>
              </a:spcAft>
              <a:buClrTx/>
              <a:buFont typeface="Arial"/>
              <a:buChar char="•"/>
              <a:defRPr sz="1400" b="0" i="0">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pic>
        <p:nvPicPr>
          <p:cNvPr id="4" name="Picture 3" descr="Agenda # Icon.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3725" y="276734"/>
            <a:ext cx="553726" cy="553726"/>
          </a:xfrm>
          <a:prstGeom prst="rect">
            <a:avLst/>
          </a:prstGeom>
        </p:spPr>
      </p:pic>
      <p:sp>
        <p:nvSpPr>
          <p:cNvPr id="5" name="Rounded Rectangle 4"/>
          <p:cNvSpPr/>
          <p:nvPr userDrawn="1"/>
        </p:nvSpPr>
        <p:spPr>
          <a:xfrm>
            <a:off x="330191" y="263337"/>
            <a:ext cx="678340" cy="55372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1897CF"/>
                </a:solidFill>
              </a:rPr>
              <a:t>4</a:t>
            </a:r>
            <a:endParaRPr lang="en-US" b="1" dirty="0">
              <a:solidFill>
                <a:srgbClr val="1897CF"/>
              </a:solidFill>
            </a:endParaRPr>
          </a:p>
        </p:txBody>
      </p:sp>
    </p:spTree>
    <p:extLst>
      <p:ext uri="{BB962C8B-B14F-4D97-AF65-F5344CB8AC3E}">
        <p14:creationId xmlns:p14="http://schemas.microsoft.com/office/powerpoint/2010/main" val="8192881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8412" y="45685"/>
            <a:ext cx="7648388" cy="952500"/>
          </a:xfrm>
          <a:noFill/>
        </p:spPr>
        <p:txBody>
          <a:bodyPr lIns="108000">
            <a:normAutofit/>
          </a:bodyPr>
          <a:lstStyle>
            <a:lvl1pPr algn="l">
              <a:defRPr sz="2800" b="1" baseline="0">
                <a:solidFill>
                  <a:srgbClr val="004080"/>
                </a:solidFill>
                <a:latin typeface="Arial Narrow"/>
                <a:cs typeface="Arial Narrow"/>
              </a:defRPr>
            </a:lvl1pPr>
          </a:lstStyle>
          <a:p>
            <a:r>
              <a:rPr lang="en-AU" dirty="0" smtClean="0"/>
              <a:t>CLICK TO EDIT agenda 5 title</a:t>
            </a:r>
            <a:endParaRPr lang="en-US" dirty="0"/>
          </a:p>
        </p:txBody>
      </p:sp>
      <p:sp>
        <p:nvSpPr>
          <p:cNvPr id="3" name="Content Placeholder 2"/>
          <p:cNvSpPr>
            <a:spLocks noGrp="1"/>
          </p:cNvSpPr>
          <p:nvPr>
            <p:ph idx="1"/>
          </p:nvPr>
        </p:nvSpPr>
        <p:spPr>
          <a:xfrm>
            <a:off x="457200" y="1152013"/>
            <a:ext cx="8229600" cy="4137283"/>
          </a:xfrm>
        </p:spPr>
        <p:txBody>
          <a:bodyPr/>
          <a:lstStyle>
            <a:lvl1pPr>
              <a:spcBef>
                <a:spcPts val="1000"/>
              </a:spcBef>
              <a:spcAft>
                <a:spcPts val="600"/>
              </a:spcAft>
              <a:buClrTx/>
              <a:defRPr sz="1800" b="0" i="0">
                <a:latin typeface="Arial"/>
                <a:cs typeface="Arial"/>
              </a:defRPr>
            </a:lvl1pPr>
            <a:lvl2pPr>
              <a:spcBef>
                <a:spcPts val="0"/>
              </a:spcBef>
              <a:spcAft>
                <a:spcPts val="600"/>
              </a:spcAft>
              <a:buClrTx/>
              <a:defRPr sz="1400" b="0" i="0">
                <a:latin typeface="Arial"/>
                <a:cs typeface="Arial"/>
              </a:defRPr>
            </a:lvl2pPr>
            <a:lvl3pPr>
              <a:spcBef>
                <a:spcPts val="0"/>
              </a:spcBef>
              <a:spcAft>
                <a:spcPts val="600"/>
              </a:spcAft>
              <a:buClrTx/>
              <a:defRPr sz="1400" b="0" i="0">
                <a:latin typeface="Arial"/>
                <a:cs typeface="Arial"/>
              </a:defRPr>
            </a:lvl3pPr>
            <a:lvl4pPr>
              <a:spcBef>
                <a:spcPts val="0"/>
              </a:spcBef>
              <a:spcAft>
                <a:spcPts val="600"/>
              </a:spcAft>
              <a:buClrTx/>
              <a:defRPr sz="1400" b="0" i="0">
                <a:latin typeface="Arial"/>
                <a:cs typeface="Arial"/>
              </a:defRPr>
            </a:lvl4pPr>
            <a:lvl5pPr marL="2057400" indent="-228600">
              <a:spcBef>
                <a:spcPts val="0"/>
              </a:spcBef>
              <a:spcAft>
                <a:spcPts val="600"/>
              </a:spcAft>
              <a:buClrTx/>
              <a:buFont typeface="Arial"/>
              <a:buChar char="•"/>
              <a:defRPr sz="1400" b="0" i="0">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pic>
        <p:nvPicPr>
          <p:cNvPr id="4" name="Picture 3" descr="Agenda # Icon.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3725" y="276734"/>
            <a:ext cx="553726" cy="553726"/>
          </a:xfrm>
          <a:prstGeom prst="rect">
            <a:avLst/>
          </a:prstGeom>
        </p:spPr>
      </p:pic>
      <p:sp>
        <p:nvSpPr>
          <p:cNvPr id="5" name="Rounded Rectangle 4"/>
          <p:cNvSpPr/>
          <p:nvPr userDrawn="1"/>
        </p:nvSpPr>
        <p:spPr>
          <a:xfrm>
            <a:off x="330191" y="263337"/>
            <a:ext cx="678340" cy="55372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1897CF"/>
                </a:solidFill>
              </a:rPr>
              <a:t>5</a:t>
            </a:r>
            <a:endParaRPr lang="en-US" b="1" dirty="0">
              <a:solidFill>
                <a:srgbClr val="1897CF"/>
              </a:solidFill>
            </a:endParaRPr>
          </a:p>
        </p:txBody>
      </p:sp>
    </p:spTree>
    <p:extLst>
      <p:ext uri="{BB962C8B-B14F-4D97-AF65-F5344CB8AC3E}">
        <p14:creationId xmlns:p14="http://schemas.microsoft.com/office/powerpoint/2010/main" val="27362639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8412" y="45685"/>
            <a:ext cx="7648388" cy="952500"/>
          </a:xfrm>
          <a:noFill/>
        </p:spPr>
        <p:txBody>
          <a:bodyPr lIns="108000">
            <a:normAutofit/>
          </a:bodyPr>
          <a:lstStyle>
            <a:lvl1pPr algn="l">
              <a:defRPr sz="2800" b="1" baseline="0">
                <a:solidFill>
                  <a:srgbClr val="004080"/>
                </a:solidFill>
                <a:latin typeface="Arial Narrow"/>
                <a:cs typeface="Arial Narrow"/>
              </a:defRPr>
            </a:lvl1pPr>
          </a:lstStyle>
          <a:p>
            <a:r>
              <a:rPr lang="en-AU" dirty="0" smtClean="0"/>
              <a:t>CLICK TO EDIT agenda 6 title</a:t>
            </a:r>
            <a:endParaRPr lang="en-US" dirty="0"/>
          </a:p>
        </p:txBody>
      </p:sp>
      <p:sp>
        <p:nvSpPr>
          <p:cNvPr id="3" name="Content Placeholder 2"/>
          <p:cNvSpPr>
            <a:spLocks noGrp="1"/>
          </p:cNvSpPr>
          <p:nvPr>
            <p:ph idx="1"/>
          </p:nvPr>
        </p:nvSpPr>
        <p:spPr>
          <a:xfrm>
            <a:off x="457200" y="1152013"/>
            <a:ext cx="8229600" cy="4137283"/>
          </a:xfrm>
        </p:spPr>
        <p:txBody>
          <a:bodyPr/>
          <a:lstStyle>
            <a:lvl1pPr>
              <a:spcBef>
                <a:spcPts val="1000"/>
              </a:spcBef>
              <a:spcAft>
                <a:spcPts val="600"/>
              </a:spcAft>
              <a:buClrTx/>
              <a:defRPr sz="1800" b="0" i="0">
                <a:latin typeface="Arial"/>
                <a:cs typeface="Arial"/>
              </a:defRPr>
            </a:lvl1pPr>
            <a:lvl2pPr>
              <a:spcBef>
                <a:spcPts val="0"/>
              </a:spcBef>
              <a:spcAft>
                <a:spcPts val="600"/>
              </a:spcAft>
              <a:buClrTx/>
              <a:defRPr sz="1400" b="0" i="0">
                <a:latin typeface="Arial"/>
                <a:cs typeface="Arial"/>
              </a:defRPr>
            </a:lvl2pPr>
            <a:lvl3pPr>
              <a:spcBef>
                <a:spcPts val="0"/>
              </a:spcBef>
              <a:spcAft>
                <a:spcPts val="600"/>
              </a:spcAft>
              <a:buClrTx/>
              <a:defRPr sz="1400" b="0" i="0">
                <a:latin typeface="Arial"/>
                <a:cs typeface="Arial"/>
              </a:defRPr>
            </a:lvl3pPr>
            <a:lvl4pPr>
              <a:spcBef>
                <a:spcPts val="0"/>
              </a:spcBef>
              <a:spcAft>
                <a:spcPts val="600"/>
              </a:spcAft>
              <a:buClrTx/>
              <a:defRPr sz="1400" b="0" i="0">
                <a:latin typeface="Arial"/>
                <a:cs typeface="Arial"/>
              </a:defRPr>
            </a:lvl4pPr>
            <a:lvl5pPr marL="2057400" indent="-228600">
              <a:spcBef>
                <a:spcPts val="0"/>
              </a:spcBef>
              <a:spcAft>
                <a:spcPts val="600"/>
              </a:spcAft>
              <a:buClrTx/>
              <a:buFont typeface="Arial"/>
              <a:buChar char="•"/>
              <a:defRPr sz="1400" b="0" i="0">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pic>
        <p:nvPicPr>
          <p:cNvPr id="4" name="Picture 3" descr="Agenda # Icon.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3725" y="276734"/>
            <a:ext cx="553726" cy="553726"/>
          </a:xfrm>
          <a:prstGeom prst="rect">
            <a:avLst/>
          </a:prstGeom>
        </p:spPr>
      </p:pic>
      <p:sp>
        <p:nvSpPr>
          <p:cNvPr id="5" name="Rounded Rectangle 4"/>
          <p:cNvSpPr/>
          <p:nvPr userDrawn="1"/>
        </p:nvSpPr>
        <p:spPr>
          <a:xfrm>
            <a:off x="330191" y="263337"/>
            <a:ext cx="678340" cy="55372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1897CF"/>
                </a:solidFill>
              </a:rPr>
              <a:t>6</a:t>
            </a:r>
            <a:endParaRPr lang="en-US" b="1" dirty="0">
              <a:solidFill>
                <a:srgbClr val="1897CF"/>
              </a:solidFill>
            </a:endParaRPr>
          </a:p>
        </p:txBody>
      </p:sp>
    </p:spTree>
    <p:extLst>
      <p:ext uri="{BB962C8B-B14F-4D97-AF65-F5344CB8AC3E}">
        <p14:creationId xmlns:p14="http://schemas.microsoft.com/office/powerpoint/2010/main" val="24655489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8412" y="45685"/>
            <a:ext cx="7648388" cy="952500"/>
          </a:xfrm>
          <a:noFill/>
        </p:spPr>
        <p:txBody>
          <a:bodyPr lIns="108000">
            <a:normAutofit/>
          </a:bodyPr>
          <a:lstStyle>
            <a:lvl1pPr algn="l">
              <a:defRPr sz="2800" b="1" baseline="0">
                <a:solidFill>
                  <a:srgbClr val="004080"/>
                </a:solidFill>
                <a:latin typeface="Arial Narrow"/>
                <a:cs typeface="Arial Narrow"/>
              </a:defRPr>
            </a:lvl1pPr>
          </a:lstStyle>
          <a:p>
            <a:r>
              <a:rPr lang="en-AU" dirty="0" smtClean="0"/>
              <a:t>CLICK TO EDIT agenda 7 title</a:t>
            </a:r>
            <a:endParaRPr lang="en-US" dirty="0"/>
          </a:p>
        </p:txBody>
      </p:sp>
      <p:sp>
        <p:nvSpPr>
          <p:cNvPr id="3" name="Content Placeholder 2"/>
          <p:cNvSpPr>
            <a:spLocks noGrp="1"/>
          </p:cNvSpPr>
          <p:nvPr>
            <p:ph idx="1"/>
          </p:nvPr>
        </p:nvSpPr>
        <p:spPr>
          <a:xfrm>
            <a:off x="457200" y="1152013"/>
            <a:ext cx="8229600" cy="4137283"/>
          </a:xfrm>
        </p:spPr>
        <p:txBody>
          <a:bodyPr/>
          <a:lstStyle>
            <a:lvl1pPr>
              <a:spcBef>
                <a:spcPts val="1000"/>
              </a:spcBef>
              <a:spcAft>
                <a:spcPts val="600"/>
              </a:spcAft>
              <a:buClrTx/>
              <a:defRPr sz="1800" b="0" i="0">
                <a:latin typeface="Arial"/>
                <a:cs typeface="Arial"/>
              </a:defRPr>
            </a:lvl1pPr>
            <a:lvl2pPr>
              <a:spcBef>
                <a:spcPts val="0"/>
              </a:spcBef>
              <a:spcAft>
                <a:spcPts val="600"/>
              </a:spcAft>
              <a:buClrTx/>
              <a:defRPr sz="1400" b="0" i="0">
                <a:latin typeface="Arial"/>
                <a:cs typeface="Arial"/>
              </a:defRPr>
            </a:lvl2pPr>
            <a:lvl3pPr>
              <a:spcBef>
                <a:spcPts val="0"/>
              </a:spcBef>
              <a:spcAft>
                <a:spcPts val="600"/>
              </a:spcAft>
              <a:buClrTx/>
              <a:defRPr sz="1400" b="0" i="0">
                <a:latin typeface="Arial"/>
                <a:cs typeface="Arial"/>
              </a:defRPr>
            </a:lvl3pPr>
            <a:lvl4pPr>
              <a:spcBef>
                <a:spcPts val="0"/>
              </a:spcBef>
              <a:spcAft>
                <a:spcPts val="600"/>
              </a:spcAft>
              <a:buClrTx/>
              <a:defRPr sz="1400" b="0" i="0">
                <a:latin typeface="Arial"/>
                <a:cs typeface="Arial"/>
              </a:defRPr>
            </a:lvl4pPr>
            <a:lvl5pPr marL="2057400" indent="-228600">
              <a:spcBef>
                <a:spcPts val="0"/>
              </a:spcBef>
              <a:spcAft>
                <a:spcPts val="600"/>
              </a:spcAft>
              <a:buClrTx/>
              <a:buFont typeface="Arial"/>
              <a:buChar char="•"/>
              <a:defRPr sz="1400" b="0" i="0">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pic>
        <p:nvPicPr>
          <p:cNvPr id="4" name="Picture 3" descr="Agenda # Icon.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3725" y="276734"/>
            <a:ext cx="553726" cy="553726"/>
          </a:xfrm>
          <a:prstGeom prst="rect">
            <a:avLst/>
          </a:prstGeom>
        </p:spPr>
      </p:pic>
      <p:sp>
        <p:nvSpPr>
          <p:cNvPr id="5" name="Rounded Rectangle 4"/>
          <p:cNvSpPr/>
          <p:nvPr userDrawn="1"/>
        </p:nvSpPr>
        <p:spPr>
          <a:xfrm>
            <a:off x="330191" y="263337"/>
            <a:ext cx="678340" cy="55372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1897CF"/>
                </a:solidFill>
              </a:rPr>
              <a:t>7</a:t>
            </a:r>
            <a:endParaRPr lang="en-US" b="1" dirty="0">
              <a:solidFill>
                <a:srgbClr val="1897CF"/>
              </a:solidFill>
            </a:endParaRPr>
          </a:p>
        </p:txBody>
      </p:sp>
    </p:spTree>
    <p:extLst>
      <p:ext uri="{BB962C8B-B14F-4D97-AF65-F5344CB8AC3E}">
        <p14:creationId xmlns:p14="http://schemas.microsoft.com/office/powerpoint/2010/main" val="12193041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8412" y="45685"/>
            <a:ext cx="7648388" cy="952500"/>
          </a:xfrm>
          <a:noFill/>
        </p:spPr>
        <p:txBody>
          <a:bodyPr lIns="108000">
            <a:normAutofit/>
          </a:bodyPr>
          <a:lstStyle>
            <a:lvl1pPr algn="l">
              <a:defRPr sz="2800" b="1" baseline="0">
                <a:solidFill>
                  <a:srgbClr val="004080"/>
                </a:solidFill>
                <a:latin typeface="Arial Narrow"/>
                <a:cs typeface="Arial Narrow"/>
              </a:defRPr>
            </a:lvl1pPr>
          </a:lstStyle>
          <a:p>
            <a:r>
              <a:rPr lang="en-AU" dirty="0" smtClean="0"/>
              <a:t>CLICK TO EDIT agenda 8 title</a:t>
            </a:r>
            <a:endParaRPr lang="en-US" dirty="0"/>
          </a:p>
        </p:txBody>
      </p:sp>
      <p:sp>
        <p:nvSpPr>
          <p:cNvPr id="3" name="Content Placeholder 2"/>
          <p:cNvSpPr>
            <a:spLocks noGrp="1"/>
          </p:cNvSpPr>
          <p:nvPr>
            <p:ph idx="1"/>
          </p:nvPr>
        </p:nvSpPr>
        <p:spPr>
          <a:xfrm>
            <a:off x="457200" y="1152013"/>
            <a:ext cx="8229600" cy="4137283"/>
          </a:xfrm>
        </p:spPr>
        <p:txBody>
          <a:bodyPr/>
          <a:lstStyle>
            <a:lvl1pPr>
              <a:spcBef>
                <a:spcPts val="1000"/>
              </a:spcBef>
              <a:spcAft>
                <a:spcPts val="600"/>
              </a:spcAft>
              <a:buClrTx/>
              <a:defRPr sz="1800" b="0" i="0">
                <a:latin typeface="Arial"/>
                <a:cs typeface="Arial"/>
              </a:defRPr>
            </a:lvl1pPr>
            <a:lvl2pPr>
              <a:spcBef>
                <a:spcPts val="0"/>
              </a:spcBef>
              <a:spcAft>
                <a:spcPts val="600"/>
              </a:spcAft>
              <a:buClrTx/>
              <a:defRPr sz="1400" b="0" i="0">
                <a:latin typeface="Arial"/>
                <a:cs typeface="Arial"/>
              </a:defRPr>
            </a:lvl2pPr>
            <a:lvl3pPr>
              <a:spcBef>
                <a:spcPts val="0"/>
              </a:spcBef>
              <a:spcAft>
                <a:spcPts val="600"/>
              </a:spcAft>
              <a:buClrTx/>
              <a:defRPr sz="1400" b="0" i="0">
                <a:latin typeface="Arial"/>
                <a:cs typeface="Arial"/>
              </a:defRPr>
            </a:lvl3pPr>
            <a:lvl4pPr>
              <a:spcBef>
                <a:spcPts val="0"/>
              </a:spcBef>
              <a:spcAft>
                <a:spcPts val="600"/>
              </a:spcAft>
              <a:buClrTx/>
              <a:defRPr sz="1400" b="0" i="0">
                <a:latin typeface="Arial"/>
                <a:cs typeface="Arial"/>
              </a:defRPr>
            </a:lvl4pPr>
            <a:lvl5pPr marL="2057400" indent="-228600">
              <a:spcBef>
                <a:spcPts val="0"/>
              </a:spcBef>
              <a:spcAft>
                <a:spcPts val="600"/>
              </a:spcAft>
              <a:buClrTx/>
              <a:buFont typeface="Arial"/>
              <a:buChar char="•"/>
              <a:defRPr sz="1400" b="0" i="0">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pic>
        <p:nvPicPr>
          <p:cNvPr id="4" name="Picture 3" descr="Agenda # Icon.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3725" y="276734"/>
            <a:ext cx="553726" cy="553726"/>
          </a:xfrm>
          <a:prstGeom prst="rect">
            <a:avLst/>
          </a:prstGeom>
        </p:spPr>
      </p:pic>
      <p:sp>
        <p:nvSpPr>
          <p:cNvPr id="5" name="Rounded Rectangle 4"/>
          <p:cNvSpPr/>
          <p:nvPr userDrawn="1"/>
        </p:nvSpPr>
        <p:spPr>
          <a:xfrm>
            <a:off x="330191" y="263337"/>
            <a:ext cx="678340" cy="55372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1897CF"/>
                </a:solidFill>
              </a:rPr>
              <a:t>8</a:t>
            </a:r>
            <a:endParaRPr lang="en-US" b="1" dirty="0">
              <a:solidFill>
                <a:srgbClr val="1897CF"/>
              </a:solidFill>
            </a:endParaRPr>
          </a:p>
        </p:txBody>
      </p:sp>
    </p:spTree>
    <p:extLst>
      <p:ext uri="{BB962C8B-B14F-4D97-AF65-F5344CB8AC3E}">
        <p14:creationId xmlns:p14="http://schemas.microsoft.com/office/powerpoint/2010/main" val="247572726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9">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8412" y="45685"/>
            <a:ext cx="7648388" cy="952500"/>
          </a:xfrm>
          <a:noFill/>
        </p:spPr>
        <p:txBody>
          <a:bodyPr lIns="108000">
            <a:normAutofit/>
          </a:bodyPr>
          <a:lstStyle>
            <a:lvl1pPr algn="l">
              <a:defRPr sz="2800" b="1" baseline="0">
                <a:solidFill>
                  <a:srgbClr val="004080"/>
                </a:solidFill>
                <a:latin typeface="Arial Narrow"/>
                <a:cs typeface="Arial Narrow"/>
              </a:defRPr>
            </a:lvl1pPr>
          </a:lstStyle>
          <a:p>
            <a:r>
              <a:rPr lang="en-AU" dirty="0" smtClean="0"/>
              <a:t>CLICK TO EDIT agenda 9 title</a:t>
            </a:r>
            <a:endParaRPr lang="en-US" dirty="0"/>
          </a:p>
        </p:txBody>
      </p:sp>
      <p:sp>
        <p:nvSpPr>
          <p:cNvPr id="3" name="Content Placeholder 2"/>
          <p:cNvSpPr>
            <a:spLocks noGrp="1"/>
          </p:cNvSpPr>
          <p:nvPr>
            <p:ph idx="1"/>
          </p:nvPr>
        </p:nvSpPr>
        <p:spPr>
          <a:xfrm>
            <a:off x="457200" y="1152013"/>
            <a:ext cx="8229600" cy="4137283"/>
          </a:xfrm>
        </p:spPr>
        <p:txBody>
          <a:bodyPr/>
          <a:lstStyle>
            <a:lvl1pPr>
              <a:spcBef>
                <a:spcPts val="1000"/>
              </a:spcBef>
              <a:spcAft>
                <a:spcPts val="600"/>
              </a:spcAft>
              <a:buClrTx/>
              <a:defRPr sz="1800" b="0" i="0">
                <a:latin typeface="Arial"/>
                <a:cs typeface="Arial"/>
              </a:defRPr>
            </a:lvl1pPr>
            <a:lvl2pPr>
              <a:spcBef>
                <a:spcPts val="0"/>
              </a:spcBef>
              <a:spcAft>
                <a:spcPts val="600"/>
              </a:spcAft>
              <a:buClrTx/>
              <a:defRPr sz="1400" b="0" i="0">
                <a:latin typeface="Arial"/>
                <a:cs typeface="Arial"/>
              </a:defRPr>
            </a:lvl2pPr>
            <a:lvl3pPr>
              <a:spcBef>
                <a:spcPts val="0"/>
              </a:spcBef>
              <a:spcAft>
                <a:spcPts val="600"/>
              </a:spcAft>
              <a:buClrTx/>
              <a:defRPr sz="1400" b="0" i="0">
                <a:latin typeface="Arial"/>
                <a:cs typeface="Arial"/>
              </a:defRPr>
            </a:lvl3pPr>
            <a:lvl4pPr>
              <a:spcBef>
                <a:spcPts val="0"/>
              </a:spcBef>
              <a:spcAft>
                <a:spcPts val="600"/>
              </a:spcAft>
              <a:buClrTx/>
              <a:defRPr sz="1400" b="0" i="0">
                <a:latin typeface="Arial"/>
                <a:cs typeface="Arial"/>
              </a:defRPr>
            </a:lvl4pPr>
            <a:lvl5pPr marL="2057400" indent="-228600">
              <a:spcBef>
                <a:spcPts val="0"/>
              </a:spcBef>
              <a:spcAft>
                <a:spcPts val="600"/>
              </a:spcAft>
              <a:buClrTx/>
              <a:buFont typeface="Arial"/>
              <a:buChar char="•"/>
              <a:defRPr sz="1400" b="0" i="0">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pic>
        <p:nvPicPr>
          <p:cNvPr id="4" name="Picture 3" descr="Agenda # Icon.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3725" y="276734"/>
            <a:ext cx="553726" cy="553726"/>
          </a:xfrm>
          <a:prstGeom prst="rect">
            <a:avLst/>
          </a:prstGeom>
        </p:spPr>
      </p:pic>
      <p:sp>
        <p:nvSpPr>
          <p:cNvPr id="5" name="Rounded Rectangle 4"/>
          <p:cNvSpPr/>
          <p:nvPr userDrawn="1"/>
        </p:nvSpPr>
        <p:spPr>
          <a:xfrm>
            <a:off x="330191" y="263337"/>
            <a:ext cx="678340" cy="55372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1897CF"/>
                </a:solidFill>
              </a:rPr>
              <a:t>9</a:t>
            </a:r>
            <a:endParaRPr lang="en-US" b="1" dirty="0">
              <a:solidFill>
                <a:srgbClr val="1897CF"/>
              </a:solidFill>
            </a:endParaRPr>
          </a:p>
        </p:txBody>
      </p:sp>
    </p:spTree>
    <p:extLst>
      <p:ext uri="{BB962C8B-B14F-4D97-AF65-F5344CB8AC3E}">
        <p14:creationId xmlns:p14="http://schemas.microsoft.com/office/powerpoint/2010/main" val="345990120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10">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8412" y="45685"/>
            <a:ext cx="7648388" cy="952500"/>
          </a:xfrm>
          <a:noFill/>
        </p:spPr>
        <p:txBody>
          <a:bodyPr lIns="108000">
            <a:normAutofit/>
          </a:bodyPr>
          <a:lstStyle>
            <a:lvl1pPr algn="l">
              <a:defRPr sz="2800" b="1" baseline="0">
                <a:solidFill>
                  <a:srgbClr val="004080"/>
                </a:solidFill>
                <a:latin typeface="Arial Narrow"/>
                <a:cs typeface="Arial Narrow"/>
              </a:defRPr>
            </a:lvl1pPr>
          </a:lstStyle>
          <a:p>
            <a:r>
              <a:rPr lang="en-AU" dirty="0" smtClean="0"/>
              <a:t>CLICK TO EDIT agenda 10 title</a:t>
            </a:r>
            <a:endParaRPr lang="en-US" dirty="0"/>
          </a:p>
        </p:txBody>
      </p:sp>
      <p:sp>
        <p:nvSpPr>
          <p:cNvPr id="3" name="Content Placeholder 2"/>
          <p:cNvSpPr>
            <a:spLocks noGrp="1"/>
          </p:cNvSpPr>
          <p:nvPr>
            <p:ph idx="1"/>
          </p:nvPr>
        </p:nvSpPr>
        <p:spPr>
          <a:xfrm>
            <a:off x="457200" y="1152013"/>
            <a:ext cx="8229600" cy="4137283"/>
          </a:xfrm>
        </p:spPr>
        <p:txBody>
          <a:bodyPr/>
          <a:lstStyle>
            <a:lvl1pPr>
              <a:spcBef>
                <a:spcPts val="1000"/>
              </a:spcBef>
              <a:spcAft>
                <a:spcPts val="600"/>
              </a:spcAft>
              <a:buClrTx/>
              <a:defRPr sz="1800" b="0" i="0">
                <a:latin typeface="Arial"/>
                <a:cs typeface="Arial"/>
              </a:defRPr>
            </a:lvl1pPr>
            <a:lvl2pPr>
              <a:spcBef>
                <a:spcPts val="0"/>
              </a:spcBef>
              <a:spcAft>
                <a:spcPts val="600"/>
              </a:spcAft>
              <a:buClrTx/>
              <a:defRPr sz="1400" b="0" i="0">
                <a:latin typeface="Arial"/>
                <a:cs typeface="Arial"/>
              </a:defRPr>
            </a:lvl2pPr>
            <a:lvl3pPr>
              <a:spcBef>
                <a:spcPts val="0"/>
              </a:spcBef>
              <a:spcAft>
                <a:spcPts val="600"/>
              </a:spcAft>
              <a:buClrTx/>
              <a:defRPr sz="1400" b="0" i="0">
                <a:latin typeface="Arial"/>
                <a:cs typeface="Arial"/>
              </a:defRPr>
            </a:lvl3pPr>
            <a:lvl4pPr>
              <a:spcBef>
                <a:spcPts val="0"/>
              </a:spcBef>
              <a:spcAft>
                <a:spcPts val="600"/>
              </a:spcAft>
              <a:buClrTx/>
              <a:defRPr sz="1400" b="0" i="0">
                <a:latin typeface="Arial"/>
                <a:cs typeface="Arial"/>
              </a:defRPr>
            </a:lvl4pPr>
            <a:lvl5pPr marL="2057400" indent="-228600">
              <a:spcBef>
                <a:spcPts val="0"/>
              </a:spcBef>
              <a:spcAft>
                <a:spcPts val="600"/>
              </a:spcAft>
              <a:buClrTx/>
              <a:buFont typeface="Arial"/>
              <a:buChar char="•"/>
              <a:defRPr sz="1400" b="0" i="0">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pic>
        <p:nvPicPr>
          <p:cNvPr id="4" name="Picture 3" descr="Agenda # Icon.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3725" y="276734"/>
            <a:ext cx="553726" cy="553726"/>
          </a:xfrm>
          <a:prstGeom prst="rect">
            <a:avLst/>
          </a:prstGeom>
        </p:spPr>
      </p:pic>
      <p:sp>
        <p:nvSpPr>
          <p:cNvPr id="5" name="Rounded Rectangle 4"/>
          <p:cNvSpPr/>
          <p:nvPr userDrawn="1"/>
        </p:nvSpPr>
        <p:spPr>
          <a:xfrm>
            <a:off x="330191" y="263337"/>
            <a:ext cx="678340" cy="55372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1897CF"/>
                </a:solidFill>
              </a:rPr>
              <a:t>10</a:t>
            </a:r>
            <a:endParaRPr lang="en-US" b="1" dirty="0">
              <a:solidFill>
                <a:srgbClr val="1897CF"/>
              </a:solidFill>
            </a:endParaRPr>
          </a:p>
        </p:txBody>
      </p:sp>
    </p:spTree>
    <p:extLst>
      <p:ext uri="{BB962C8B-B14F-4D97-AF65-F5344CB8AC3E}">
        <p14:creationId xmlns:p14="http://schemas.microsoft.com/office/powerpoint/2010/main" val="35832788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1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8412" y="45685"/>
            <a:ext cx="7648388" cy="952500"/>
          </a:xfrm>
          <a:noFill/>
        </p:spPr>
        <p:txBody>
          <a:bodyPr lIns="108000">
            <a:normAutofit/>
          </a:bodyPr>
          <a:lstStyle>
            <a:lvl1pPr algn="l">
              <a:defRPr sz="2800" b="1" baseline="0">
                <a:solidFill>
                  <a:srgbClr val="004080"/>
                </a:solidFill>
                <a:latin typeface="Arial Narrow"/>
                <a:cs typeface="Arial Narrow"/>
              </a:defRPr>
            </a:lvl1pPr>
          </a:lstStyle>
          <a:p>
            <a:r>
              <a:rPr lang="en-AU" dirty="0" smtClean="0"/>
              <a:t>CLICK TO EDIT agenda 11 title</a:t>
            </a:r>
            <a:endParaRPr lang="en-US" dirty="0"/>
          </a:p>
        </p:txBody>
      </p:sp>
      <p:sp>
        <p:nvSpPr>
          <p:cNvPr id="3" name="Content Placeholder 2"/>
          <p:cNvSpPr>
            <a:spLocks noGrp="1"/>
          </p:cNvSpPr>
          <p:nvPr>
            <p:ph idx="1"/>
          </p:nvPr>
        </p:nvSpPr>
        <p:spPr>
          <a:xfrm>
            <a:off x="457200" y="1152013"/>
            <a:ext cx="8229600" cy="4137283"/>
          </a:xfrm>
        </p:spPr>
        <p:txBody>
          <a:bodyPr/>
          <a:lstStyle>
            <a:lvl1pPr>
              <a:spcBef>
                <a:spcPts val="1000"/>
              </a:spcBef>
              <a:spcAft>
                <a:spcPts val="600"/>
              </a:spcAft>
              <a:buClrTx/>
              <a:defRPr sz="1800" b="0" i="0">
                <a:latin typeface="Arial"/>
                <a:cs typeface="Arial"/>
              </a:defRPr>
            </a:lvl1pPr>
            <a:lvl2pPr>
              <a:spcBef>
                <a:spcPts val="0"/>
              </a:spcBef>
              <a:spcAft>
                <a:spcPts val="600"/>
              </a:spcAft>
              <a:buClrTx/>
              <a:defRPr sz="1400" b="0" i="0">
                <a:latin typeface="Arial"/>
                <a:cs typeface="Arial"/>
              </a:defRPr>
            </a:lvl2pPr>
            <a:lvl3pPr>
              <a:spcBef>
                <a:spcPts val="0"/>
              </a:spcBef>
              <a:spcAft>
                <a:spcPts val="600"/>
              </a:spcAft>
              <a:buClrTx/>
              <a:defRPr sz="1400" b="0" i="0">
                <a:latin typeface="Arial"/>
                <a:cs typeface="Arial"/>
              </a:defRPr>
            </a:lvl3pPr>
            <a:lvl4pPr>
              <a:spcBef>
                <a:spcPts val="0"/>
              </a:spcBef>
              <a:spcAft>
                <a:spcPts val="600"/>
              </a:spcAft>
              <a:buClrTx/>
              <a:defRPr sz="1400" b="0" i="0">
                <a:latin typeface="Arial"/>
                <a:cs typeface="Arial"/>
              </a:defRPr>
            </a:lvl4pPr>
            <a:lvl5pPr marL="2057400" indent="-228600">
              <a:spcBef>
                <a:spcPts val="0"/>
              </a:spcBef>
              <a:spcAft>
                <a:spcPts val="600"/>
              </a:spcAft>
              <a:buClrTx/>
              <a:buFont typeface="Arial"/>
              <a:buChar char="•"/>
              <a:defRPr sz="1400" b="0" i="0">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pic>
        <p:nvPicPr>
          <p:cNvPr id="4" name="Picture 3" descr="Agenda # Icon.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3725" y="276734"/>
            <a:ext cx="553726" cy="553726"/>
          </a:xfrm>
          <a:prstGeom prst="rect">
            <a:avLst/>
          </a:prstGeom>
        </p:spPr>
      </p:pic>
      <p:sp>
        <p:nvSpPr>
          <p:cNvPr id="5" name="Rounded Rectangle 4"/>
          <p:cNvSpPr/>
          <p:nvPr userDrawn="1"/>
        </p:nvSpPr>
        <p:spPr>
          <a:xfrm>
            <a:off x="330191" y="263337"/>
            <a:ext cx="678340" cy="55372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1897CF"/>
                </a:solidFill>
              </a:rPr>
              <a:t>11</a:t>
            </a:r>
            <a:endParaRPr lang="en-US" b="1" dirty="0">
              <a:solidFill>
                <a:srgbClr val="1897CF"/>
              </a:solidFill>
            </a:endParaRPr>
          </a:p>
        </p:txBody>
      </p:sp>
    </p:spTree>
    <p:extLst>
      <p:ext uri="{BB962C8B-B14F-4D97-AF65-F5344CB8AC3E}">
        <p14:creationId xmlns:p14="http://schemas.microsoft.com/office/powerpoint/2010/main" val="264356930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1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8412" y="45685"/>
            <a:ext cx="7648388" cy="952500"/>
          </a:xfrm>
          <a:noFill/>
        </p:spPr>
        <p:txBody>
          <a:bodyPr lIns="108000">
            <a:normAutofit/>
          </a:bodyPr>
          <a:lstStyle>
            <a:lvl1pPr algn="l">
              <a:defRPr sz="2800" b="1" baseline="0">
                <a:solidFill>
                  <a:srgbClr val="004080"/>
                </a:solidFill>
                <a:latin typeface="Arial Narrow"/>
                <a:cs typeface="Arial Narrow"/>
              </a:defRPr>
            </a:lvl1pPr>
          </a:lstStyle>
          <a:p>
            <a:r>
              <a:rPr lang="en-AU" dirty="0" smtClean="0"/>
              <a:t>CLICK TO EDIT agenda 12 title</a:t>
            </a:r>
            <a:endParaRPr lang="en-US" dirty="0"/>
          </a:p>
        </p:txBody>
      </p:sp>
      <p:sp>
        <p:nvSpPr>
          <p:cNvPr id="3" name="Content Placeholder 2"/>
          <p:cNvSpPr>
            <a:spLocks noGrp="1"/>
          </p:cNvSpPr>
          <p:nvPr>
            <p:ph idx="1"/>
          </p:nvPr>
        </p:nvSpPr>
        <p:spPr>
          <a:xfrm>
            <a:off x="457200" y="1152013"/>
            <a:ext cx="8229600" cy="4137283"/>
          </a:xfrm>
        </p:spPr>
        <p:txBody>
          <a:bodyPr/>
          <a:lstStyle>
            <a:lvl1pPr>
              <a:spcBef>
                <a:spcPts val="1000"/>
              </a:spcBef>
              <a:spcAft>
                <a:spcPts val="600"/>
              </a:spcAft>
              <a:buClrTx/>
              <a:defRPr sz="1800" b="0" i="0">
                <a:latin typeface="Arial"/>
                <a:cs typeface="Arial"/>
              </a:defRPr>
            </a:lvl1pPr>
            <a:lvl2pPr>
              <a:spcBef>
                <a:spcPts val="0"/>
              </a:spcBef>
              <a:spcAft>
                <a:spcPts val="600"/>
              </a:spcAft>
              <a:buClrTx/>
              <a:defRPr sz="1400" b="0" i="0">
                <a:latin typeface="Arial"/>
                <a:cs typeface="Arial"/>
              </a:defRPr>
            </a:lvl2pPr>
            <a:lvl3pPr>
              <a:spcBef>
                <a:spcPts val="0"/>
              </a:spcBef>
              <a:spcAft>
                <a:spcPts val="600"/>
              </a:spcAft>
              <a:buClrTx/>
              <a:defRPr sz="1400" b="0" i="0">
                <a:latin typeface="Arial"/>
                <a:cs typeface="Arial"/>
              </a:defRPr>
            </a:lvl3pPr>
            <a:lvl4pPr>
              <a:spcBef>
                <a:spcPts val="0"/>
              </a:spcBef>
              <a:spcAft>
                <a:spcPts val="600"/>
              </a:spcAft>
              <a:buClrTx/>
              <a:defRPr sz="1400" b="0" i="0">
                <a:latin typeface="Arial"/>
                <a:cs typeface="Arial"/>
              </a:defRPr>
            </a:lvl4pPr>
            <a:lvl5pPr marL="2057400" indent="-228600">
              <a:spcBef>
                <a:spcPts val="0"/>
              </a:spcBef>
              <a:spcAft>
                <a:spcPts val="600"/>
              </a:spcAft>
              <a:buClrTx/>
              <a:buFont typeface="Arial"/>
              <a:buChar char="•"/>
              <a:defRPr sz="1400" b="0" i="0">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pic>
        <p:nvPicPr>
          <p:cNvPr id="4" name="Picture 3" descr="Agenda # Icon.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3725" y="276734"/>
            <a:ext cx="553726" cy="553726"/>
          </a:xfrm>
          <a:prstGeom prst="rect">
            <a:avLst/>
          </a:prstGeom>
        </p:spPr>
      </p:pic>
      <p:sp>
        <p:nvSpPr>
          <p:cNvPr id="5" name="Rounded Rectangle 4"/>
          <p:cNvSpPr/>
          <p:nvPr userDrawn="1"/>
        </p:nvSpPr>
        <p:spPr>
          <a:xfrm>
            <a:off x="330191" y="263337"/>
            <a:ext cx="678340" cy="55372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1897CF"/>
                </a:solidFill>
              </a:rPr>
              <a:t>12</a:t>
            </a:r>
            <a:endParaRPr lang="en-US" b="1" dirty="0">
              <a:solidFill>
                <a:srgbClr val="1897CF"/>
              </a:solidFill>
            </a:endParaRPr>
          </a:p>
        </p:txBody>
      </p:sp>
    </p:spTree>
    <p:extLst>
      <p:ext uri="{BB962C8B-B14F-4D97-AF65-F5344CB8AC3E}">
        <p14:creationId xmlns:p14="http://schemas.microsoft.com/office/powerpoint/2010/main" val="200619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45685"/>
            <a:ext cx="8229600" cy="952500"/>
          </a:xfrm>
          <a:noFill/>
        </p:spPr>
        <p:txBody>
          <a:bodyPr lIns="108000">
            <a:normAutofit/>
          </a:bodyPr>
          <a:lstStyle>
            <a:lvl1pPr algn="l">
              <a:defRPr sz="2800">
                <a:solidFill>
                  <a:srgbClr val="004080"/>
                </a:solidFill>
                <a:latin typeface="Arial Narrow"/>
                <a:cs typeface="Arial Narrow"/>
              </a:defRPr>
            </a:lvl1pPr>
          </a:lstStyle>
          <a:p>
            <a:r>
              <a:rPr lang="en-AU" dirty="0" smtClean="0"/>
              <a:t>CLICK TO EDIT MASTER TITLE STYLE</a:t>
            </a:r>
            <a:endParaRPr lang="en-US" dirty="0"/>
          </a:p>
        </p:txBody>
      </p:sp>
    </p:spTree>
    <p:extLst>
      <p:ext uri="{BB962C8B-B14F-4D97-AF65-F5344CB8AC3E}">
        <p14:creationId xmlns:p14="http://schemas.microsoft.com/office/powerpoint/2010/main" val="21270781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685"/>
            <a:ext cx="8229600" cy="952500"/>
          </a:xfrm>
          <a:noFill/>
        </p:spPr>
        <p:txBody>
          <a:bodyPr lIns="108000">
            <a:normAutofit/>
          </a:bodyPr>
          <a:lstStyle>
            <a:lvl1pPr algn="l">
              <a:defRPr sz="2800" b="1">
                <a:solidFill>
                  <a:srgbClr val="004080"/>
                </a:solidFill>
                <a:latin typeface="Arial Narrow"/>
                <a:cs typeface="Arial Narrow"/>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1152013"/>
            <a:ext cx="8229600" cy="4137283"/>
          </a:xfrm>
        </p:spPr>
        <p:txBody>
          <a:bodyPr/>
          <a:lstStyle>
            <a:lvl1pPr>
              <a:spcBef>
                <a:spcPts val="1000"/>
              </a:spcBef>
              <a:spcAft>
                <a:spcPts val="600"/>
              </a:spcAft>
              <a:buClrTx/>
              <a:defRPr sz="1800" b="0" i="0">
                <a:latin typeface="Arial"/>
                <a:cs typeface="Arial"/>
              </a:defRPr>
            </a:lvl1pPr>
            <a:lvl2pPr>
              <a:spcBef>
                <a:spcPts val="0"/>
              </a:spcBef>
              <a:spcAft>
                <a:spcPts val="600"/>
              </a:spcAft>
              <a:buClrTx/>
              <a:defRPr sz="1400" b="0" i="0">
                <a:latin typeface="Arial"/>
                <a:cs typeface="Arial"/>
              </a:defRPr>
            </a:lvl2pPr>
            <a:lvl3pPr>
              <a:spcBef>
                <a:spcPts val="0"/>
              </a:spcBef>
              <a:spcAft>
                <a:spcPts val="600"/>
              </a:spcAft>
              <a:buClrTx/>
              <a:defRPr sz="1400" b="0" i="0">
                <a:latin typeface="Arial"/>
                <a:cs typeface="Arial"/>
              </a:defRPr>
            </a:lvl3pPr>
            <a:lvl4pPr>
              <a:spcBef>
                <a:spcPts val="0"/>
              </a:spcBef>
              <a:spcAft>
                <a:spcPts val="600"/>
              </a:spcAft>
              <a:buClrTx/>
              <a:defRPr sz="1400" b="0" i="0">
                <a:latin typeface="Arial"/>
                <a:cs typeface="Arial"/>
              </a:defRPr>
            </a:lvl4pPr>
            <a:lvl5pPr marL="2057400" indent="-228600">
              <a:spcBef>
                <a:spcPts val="0"/>
              </a:spcBef>
              <a:spcAft>
                <a:spcPts val="600"/>
              </a:spcAft>
              <a:buClrTx/>
              <a:buFont typeface="Arial"/>
              <a:buChar char="•"/>
              <a:defRPr sz="1400" b="0" i="0">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22621846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11312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ation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143000"/>
            <a:ext cx="9143998" cy="3418716"/>
          </a:xfrm>
          <a:prstGeom prst="rect">
            <a:avLst/>
          </a:prstGeom>
        </p:spPr>
      </p:pic>
      <p:sp>
        <p:nvSpPr>
          <p:cNvPr id="4" name="Title 1"/>
          <p:cNvSpPr>
            <a:spLocks noGrp="1"/>
          </p:cNvSpPr>
          <p:nvPr>
            <p:ph type="title" hasCustomPrompt="1"/>
          </p:nvPr>
        </p:nvSpPr>
        <p:spPr>
          <a:xfrm>
            <a:off x="1135529" y="1255060"/>
            <a:ext cx="6850530" cy="3189940"/>
          </a:xfrm>
          <a:noFill/>
        </p:spPr>
        <p:txBody>
          <a:bodyPr lIns="108000">
            <a:normAutofit/>
          </a:bodyPr>
          <a:lstStyle>
            <a:lvl1pPr algn="ctr">
              <a:defRPr sz="2500">
                <a:solidFill>
                  <a:srgbClr val="004080"/>
                </a:solidFill>
                <a:latin typeface="Arial Narrow"/>
                <a:cs typeface="Arial Narrow"/>
              </a:defRPr>
            </a:lvl1pPr>
          </a:lstStyle>
          <a:p>
            <a:r>
              <a:rPr lang="en-AU" dirty="0" smtClean="0"/>
              <a:t>CLICK TO EDIT quotation</a:t>
            </a:r>
            <a:endParaRPr lang="en-US" dirty="0"/>
          </a:p>
        </p:txBody>
      </p:sp>
    </p:spTree>
    <p:extLst>
      <p:ext uri="{BB962C8B-B14F-4D97-AF65-F5344CB8AC3E}">
        <p14:creationId xmlns:p14="http://schemas.microsoft.com/office/powerpoint/2010/main" val="3853782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Divider - 1">
    <p:spTree>
      <p:nvGrpSpPr>
        <p:cNvPr id="1" name=""/>
        <p:cNvGrpSpPr/>
        <p:nvPr/>
      </p:nvGrpSpPr>
      <p:grpSpPr>
        <a:xfrm>
          <a:off x="0" y="0"/>
          <a:ext cx="0" cy="0"/>
          <a:chOff x="0" y="0"/>
          <a:chExt cx="0" cy="0"/>
        </a:xfrm>
      </p:grpSpPr>
      <p:pic>
        <p:nvPicPr>
          <p:cNvPr id="6" name="Picture 5" descr="Chapter Page Image 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715000"/>
          </a:xfrm>
          <a:prstGeom prst="rect">
            <a:avLst/>
          </a:prstGeom>
        </p:spPr>
      </p:pic>
      <p:pic>
        <p:nvPicPr>
          <p:cNvPr id="5" name="Picture 4" descr="Chapter Overlay.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829379" y="0"/>
            <a:ext cx="3925824" cy="5486400"/>
          </a:xfrm>
          <a:prstGeom prst="rect">
            <a:avLst/>
          </a:prstGeom>
        </p:spPr>
      </p:pic>
      <p:sp>
        <p:nvSpPr>
          <p:cNvPr id="8" name="Title 1"/>
          <p:cNvSpPr>
            <a:spLocks noGrp="1"/>
          </p:cNvSpPr>
          <p:nvPr>
            <p:ph type="title" hasCustomPrompt="1"/>
          </p:nvPr>
        </p:nvSpPr>
        <p:spPr>
          <a:xfrm>
            <a:off x="5063841" y="0"/>
            <a:ext cx="3456900" cy="4264691"/>
          </a:xfrm>
          <a:noFill/>
        </p:spPr>
        <p:txBody>
          <a:bodyPr lIns="0" tIns="0" rIns="0" bIns="0" anchor="b">
            <a:normAutofit/>
          </a:bodyPr>
          <a:lstStyle>
            <a:lvl1pPr algn="l">
              <a:defRPr sz="2800">
                <a:solidFill>
                  <a:srgbClr val="004080"/>
                </a:solidFill>
                <a:latin typeface="Arial Narrow"/>
                <a:cs typeface="Arial Narrow"/>
              </a:defRPr>
            </a:lvl1pPr>
          </a:lstStyle>
          <a:p>
            <a:r>
              <a:rPr lang="en-AU" dirty="0" smtClean="0"/>
              <a:t>CLICK TO EDIT MASTER TITLE STYLE</a:t>
            </a:r>
            <a:endParaRPr lang="en-US" dirty="0"/>
          </a:p>
        </p:txBody>
      </p:sp>
    </p:spTree>
    <p:extLst>
      <p:ext uri="{BB962C8B-B14F-4D97-AF65-F5344CB8AC3E}">
        <p14:creationId xmlns:p14="http://schemas.microsoft.com/office/powerpoint/2010/main" val="3302512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Divider -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905" y="0"/>
            <a:ext cx="9140190" cy="5715000"/>
          </a:xfrm>
          <a:prstGeom prst="rect">
            <a:avLst/>
          </a:prstGeom>
        </p:spPr>
      </p:pic>
      <p:pic>
        <p:nvPicPr>
          <p:cNvPr id="6" name="Picture 5" descr="Chapter Overlay.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829379" y="0"/>
            <a:ext cx="3925824" cy="5486400"/>
          </a:xfrm>
          <a:prstGeom prst="rect">
            <a:avLst/>
          </a:prstGeom>
        </p:spPr>
      </p:pic>
      <p:sp>
        <p:nvSpPr>
          <p:cNvPr id="7" name="Title 1"/>
          <p:cNvSpPr>
            <a:spLocks noGrp="1"/>
          </p:cNvSpPr>
          <p:nvPr>
            <p:ph type="title" hasCustomPrompt="1"/>
          </p:nvPr>
        </p:nvSpPr>
        <p:spPr>
          <a:xfrm>
            <a:off x="5063841" y="0"/>
            <a:ext cx="3456900" cy="4264691"/>
          </a:xfrm>
          <a:noFill/>
        </p:spPr>
        <p:txBody>
          <a:bodyPr lIns="0" tIns="0" rIns="0" bIns="0" anchor="b">
            <a:normAutofit/>
          </a:bodyPr>
          <a:lstStyle>
            <a:lvl1pPr algn="l">
              <a:defRPr sz="2800">
                <a:solidFill>
                  <a:srgbClr val="004080"/>
                </a:solidFill>
                <a:latin typeface="Arial Narrow"/>
                <a:cs typeface="Arial Narrow"/>
              </a:defRPr>
            </a:lvl1pPr>
          </a:lstStyle>
          <a:p>
            <a:r>
              <a:rPr lang="en-AU" dirty="0" smtClean="0"/>
              <a:t>CLICK TO EDIT MASTER TITLE STYLE</a:t>
            </a:r>
            <a:endParaRPr lang="en-US" dirty="0"/>
          </a:p>
        </p:txBody>
      </p:sp>
    </p:spTree>
    <p:extLst>
      <p:ext uri="{BB962C8B-B14F-4D97-AF65-F5344CB8AC3E}">
        <p14:creationId xmlns:p14="http://schemas.microsoft.com/office/powerpoint/2010/main" val="3338764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Divider -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715000"/>
          </a:xfrm>
          <a:prstGeom prst="rect">
            <a:avLst/>
          </a:prstGeom>
        </p:spPr>
      </p:pic>
      <p:pic>
        <p:nvPicPr>
          <p:cNvPr id="5" name="Picture 4" descr="Chapter Overlay.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829379" y="0"/>
            <a:ext cx="3925824" cy="5486400"/>
          </a:xfrm>
          <a:prstGeom prst="rect">
            <a:avLst/>
          </a:prstGeom>
        </p:spPr>
      </p:pic>
      <p:sp>
        <p:nvSpPr>
          <p:cNvPr id="6" name="Title 1"/>
          <p:cNvSpPr>
            <a:spLocks noGrp="1"/>
          </p:cNvSpPr>
          <p:nvPr>
            <p:ph type="title" hasCustomPrompt="1"/>
          </p:nvPr>
        </p:nvSpPr>
        <p:spPr>
          <a:xfrm>
            <a:off x="5063841" y="0"/>
            <a:ext cx="3456900" cy="4264691"/>
          </a:xfrm>
          <a:noFill/>
        </p:spPr>
        <p:txBody>
          <a:bodyPr lIns="0" tIns="0" rIns="0" bIns="0" anchor="b">
            <a:normAutofit/>
          </a:bodyPr>
          <a:lstStyle>
            <a:lvl1pPr algn="l">
              <a:defRPr sz="2800">
                <a:solidFill>
                  <a:srgbClr val="004080"/>
                </a:solidFill>
                <a:latin typeface="Arial Narrow"/>
                <a:cs typeface="Arial Narrow"/>
              </a:defRPr>
            </a:lvl1pPr>
          </a:lstStyle>
          <a:p>
            <a:r>
              <a:rPr lang="en-AU" dirty="0" smtClean="0"/>
              <a:t>CLICK TO EDIT MASTER TITLE STYLE</a:t>
            </a:r>
            <a:endParaRPr lang="en-US" dirty="0"/>
          </a:p>
        </p:txBody>
      </p:sp>
    </p:spTree>
    <p:extLst>
      <p:ext uri="{BB962C8B-B14F-4D97-AF65-F5344CB8AC3E}">
        <p14:creationId xmlns:p14="http://schemas.microsoft.com/office/powerpoint/2010/main" val="3021542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Divider -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715000"/>
          </a:xfrm>
          <a:prstGeom prst="rect">
            <a:avLst/>
          </a:prstGeom>
        </p:spPr>
      </p:pic>
      <p:pic>
        <p:nvPicPr>
          <p:cNvPr id="4" name="Picture 3" descr="Chapter Overlay.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829379" y="0"/>
            <a:ext cx="3925824" cy="5486400"/>
          </a:xfrm>
          <a:prstGeom prst="rect">
            <a:avLst/>
          </a:prstGeom>
        </p:spPr>
      </p:pic>
      <p:sp>
        <p:nvSpPr>
          <p:cNvPr id="5" name="Title 1"/>
          <p:cNvSpPr>
            <a:spLocks noGrp="1"/>
          </p:cNvSpPr>
          <p:nvPr>
            <p:ph type="title" hasCustomPrompt="1"/>
          </p:nvPr>
        </p:nvSpPr>
        <p:spPr>
          <a:xfrm>
            <a:off x="5063841" y="0"/>
            <a:ext cx="3456900" cy="4264691"/>
          </a:xfrm>
          <a:noFill/>
        </p:spPr>
        <p:txBody>
          <a:bodyPr lIns="0" tIns="0" rIns="0" bIns="0" anchor="b">
            <a:normAutofit/>
          </a:bodyPr>
          <a:lstStyle>
            <a:lvl1pPr algn="l">
              <a:defRPr sz="2800">
                <a:solidFill>
                  <a:srgbClr val="004080"/>
                </a:solidFill>
                <a:latin typeface="Arial Narrow"/>
                <a:cs typeface="Arial Narrow"/>
              </a:defRPr>
            </a:lvl1pPr>
          </a:lstStyle>
          <a:p>
            <a:r>
              <a:rPr lang="en-AU" dirty="0" smtClean="0"/>
              <a:t>CLICK TO EDIT MASTER TITLE STYLE</a:t>
            </a:r>
            <a:endParaRPr lang="en-US" dirty="0"/>
          </a:p>
        </p:txBody>
      </p:sp>
    </p:spTree>
    <p:extLst>
      <p:ext uri="{BB962C8B-B14F-4D97-AF65-F5344CB8AC3E}">
        <p14:creationId xmlns:p14="http://schemas.microsoft.com/office/powerpoint/2010/main" val="666172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ter Divider - 5">
    <p:spTree>
      <p:nvGrpSpPr>
        <p:cNvPr id="1" name=""/>
        <p:cNvGrpSpPr/>
        <p:nvPr/>
      </p:nvGrpSpPr>
      <p:grpSpPr>
        <a:xfrm>
          <a:off x="0" y="0"/>
          <a:ext cx="0" cy="0"/>
          <a:chOff x="0" y="0"/>
          <a:chExt cx="0" cy="0"/>
        </a:xfrm>
      </p:grpSpPr>
      <p:pic>
        <p:nvPicPr>
          <p:cNvPr id="6" name="Picture 5" descr="Chapter Page Image 5.jpg"/>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5998" cy="5716800"/>
          </a:xfrm>
          <a:prstGeom prst="rect">
            <a:avLst/>
          </a:prstGeom>
        </p:spPr>
      </p:pic>
      <p:pic>
        <p:nvPicPr>
          <p:cNvPr id="7" name="Picture 6" descr="Chapter Overlay.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829379" y="0"/>
            <a:ext cx="3925824" cy="5486400"/>
          </a:xfrm>
          <a:prstGeom prst="rect">
            <a:avLst/>
          </a:prstGeom>
        </p:spPr>
      </p:pic>
      <p:sp>
        <p:nvSpPr>
          <p:cNvPr id="8" name="Title 1"/>
          <p:cNvSpPr>
            <a:spLocks noGrp="1"/>
          </p:cNvSpPr>
          <p:nvPr>
            <p:ph type="title" hasCustomPrompt="1"/>
          </p:nvPr>
        </p:nvSpPr>
        <p:spPr>
          <a:xfrm>
            <a:off x="5063841" y="0"/>
            <a:ext cx="3456900" cy="4264691"/>
          </a:xfrm>
          <a:noFill/>
        </p:spPr>
        <p:txBody>
          <a:bodyPr lIns="0" tIns="0" rIns="0" bIns="0" anchor="b">
            <a:normAutofit/>
          </a:bodyPr>
          <a:lstStyle>
            <a:lvl1pPr algn="l">
              <a:defRPr sz="2800">
                <a:solidFill>
                  <a:srgbClr val="004080"/>
                </a:solidFill>
                <a:latin typeface="Arial Narrow"/>
                <a:cs typeface="Arial Narrow"/>
              </a:defRPr>
            </a:lvl1pPr>
          </a:lstStyle>
          <a:p>
            <a:r>
              <a:rPr lang="en-AU" dirty="0" smtClean="0"/>
              <a:t>CLICK TO EDIT MASTER TITLE STYLE</a:t>
            </a:r>
            <a:endParaRPr lang="en-US" dirty="0"/>
          </a:p>
        </p:txBody>
      </p:sp>
    </p:spTree>
    <p:extLst>
      <p:ext uri="{BB962C8B-B14F-4D97-AF65-F5344CB8AC3E}">
        <p14:creationId xmlns:p14="http://schemas.microsoft.com/office/powerpoint/2010/main" val="16059134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ter Divider - 6">
    <p:spTree>
      <p:nvGrpSpPr>
        <p:cNvPr id="1" name=""/>
        <p:cNvGrpSpPr/>
        <p:nvPr/>
      </p:nvGrpSpPr>
      <p:grpSpPr>
        <a:xfrm>
          <a:off x="0" y="0"/>
          <a:ext cx="0" cy="0"/>
          <a:chOff x="0" y="0"/>
          <a:chExt cx="0" cy="0"/>
        </a:xfrm>
      </p:grpSpPr>
      <p:pic>
        <p:nvPicPr>
          <p:cNvPr id="4" name="Picture 3" descr="Chapter Page Image 6.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715000"/>
          </a:xfrm>
          <a:prstGeom prst="rect">
            <a:avLst/>
          </a:prstGeom>
        </p:spPr>
      </p:pic>
      <p:pic>
        <p:nvPicPr>
          <p:cNvPr id="5" name="Picture 4" descr="Chapter Overlay.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829379" y="0"/>
            <a:ext cx="3925824" cy="5486400"/>
          </a:xfrm>
          <a:prstGeom prst="rect">
            <a:avLst/>
          </a:prstGeom>
        </p:spPr>
      </p:pic>
      <p:sp>
        <p:nvSpPr>
          <p:cNvPr id="6" name="Title 1"/>
          <p:cNvSpPr>
            <a:spLocks noGrp="1"/>
          </p:cNvSpPr>
          <p:nvPr>
            <p:ph type="title" hasCustomPrompt="1"/>
          </p:nvPr>
        </p:nvSpPr>
        <p:spPr>
          <a:xfrm>
            <a:off x="5063841" y="0"/>
            <a:ext cx="3456900" cy="4264691"/>
          </a:xfrm>
          <a:noFill/>
        </p:spPr>
        <p:txBody>
          <a:bodyPr lIns="0" tIns="0" rIns="0" bIns="0" anchor="b">
            <a:normAutofit/>
          </a:bodyPr>
          <a:lstStyle>
            <a:lvl1pPr algn="l">
              <a:defRPr sz="2800">
                <a:solidFill>
                  <a:srgbClr val="004080"/>
                </a:solidFill>
                <a:latin typeface="Arial Narrow"/>
                <a:cs typeface="Arial Narrow"/>
              </a:defRPr>
            </a:lvl1pPr>
          </a:lstStyle>
          <a:p>
            <a:r>
              <a:rPr lang="en-AU" dirty="0" smtClean="0"/>
              <a:t>CLICK TO EDIT MASTER TITLE STYLE</a:t>
            </a:r>
            <a:endParaRPr lang="en-US" dirty="0"/>
          </a:p>
        </p:txBody>
      </p:sp>
    </p:spTree>
    <p:extLst>
      <p:ext uri="{BB962C8B-B14F-4D97-AF65-F5344CB8AC3E}">
        <p14:creationId xmlns:p14="http://schemas.microsoft.com/office/powerpoint/2010/main" val="3539153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 Divider - 7">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715000"/>
          </a:xfrm>
          <a:prstGeom prst="rect">
            <a:avLst/>
          </a:prstGeom>
        </p:spPr>
      </p:pic>
      <p:pic>
        <p:nvPicPr>
          <p:cNvPr id="4" name="Picture 3" descr="Chapter Overlay.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829379" y="0"/>
            <a:ext cx="3925824" cy="5486400"/>
          </a:xfrm>
          <a:prstGeom prst="rect">
            <a:avLst/>
          </a:prstGeom>
        </p:spPr>
      </p:pic>
      <p:sp>
        <p:nvSpPr>
          <p:cNvPr id="5" name="Title 1"/>
          <p:cNvSpPr>
            <a:spLocks noGrp="1"/>
          </p:cNvSpPr>
          <p:nvPr>
            <p:ph type="title" hasCustomPrompt="1"/>
          </p:nvPr>
        </p:nvSpPr>
        <p:spPr>
          <a:xfrm>
            <a:off x="5063841" y="0"/>
            <a:ext cx="3456900" cy="4264691"/>
          </a:xfrm>
          <a:noFill/>
        </p:spPr>
        <p:txBody>
          <a:bodyPr lIns="0" tIns="0" rIns="0" bIns="0" anchor="b">
            <a:normAutofit/>
          </a:bodyPr>
          <a:lstStyle>
            <a:lvl1pPr algn="l">
              <a:defRPr sz="2800">
                <a:solidFill>
                  <a:srgbClr val="004080"/>
                </a:solidFill>
                <a:latin typeface="Arial Narrow"/>
                <a:cs typeface="Arial Narrow"/>
              </a:defRPr>
            </a:lvl1pPr>
          </a:lstStyle>
          <a:p>
            <a:r>
              <a:rPr lang="en-AU" dirty="0" smtClean="0"/>
              <a:t>CLICK TO EDIT MASTER TITLE STYLE</a:t>
            </a:r>
            <a:endParaRPr lang="en-US" dirty="0"/>
          </a:p>
        </p:txBody>
      </p:sp>
    </p:spTree>
    <p:extLst>
      <p:ext uri="{BB962C8B-B14F-4D97-AF65-F5344CB8AC3E}">
        <p14:creationId xmlns:p14="http://schemas.microsoft.com/office/powerpoint/2010/main" val="2163339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 Divider - 8">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715000"/>
          </a:xfrm>
          <a:prstGeom prst="rect">
            <a:avLst/>
          </a:prstGeom>
        </p:spPr>
      </p:pic>
      <p:pic>
        <p:nvPicPr>
          <p:cNvPr id="4" name="Picture 3" descr="Chapter Overlay.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829379" y="0"/>
            <a:ext cx="3925824" cy="5486400"/>
          </a:xfrm>
          <a:prstGeom prst="rect">
            <a:avLst/>
          </a:prstGeom>
        </p:spPr>
      </p:pic>
      <p:sp>
        <p:nvSpPr>
          <p:cNvPr id="5" name="Title 1"/>
          <p:cNvSpPr>
            <a:spLocks noGrp="1"/>
          </p:cNvSpPr>
          <p:nvPr>
            <p:ph type="title" hasCustomPrompt="1"/>
          </p:nvPr>
        </p:nvSpPr>
        <p:spPr>
          <a:xfrm>
            <a:off x="5063841" y="0"/>
            <a:ext cx="3456900" cy="4264691"/>
          </a:xfrm>
          <a:noFill/>
        </p:spPr>
        <p:txBody>
          <a:bodyPr lIns="0" tIns="0" rIns="0" bIns="0" anchor="b">
            <a:normAutofit/>
          </a:bodyPr>
          <a:lstStyle>
            <a:lvl1pPr algn="l">
              <a:defRPr sz="2800">
                <a:solidFill>
                  <a:srgbClr val="004080"/>
                </a:solidFill>
                <a:latin typeface="Arial Narrow"/>
                <a:cs typeface="Arial Narrow"/>
              </a:defRPr>
            </a:lvl1pPr>
          </a:lstStyle>
          <a:p>
            <a:r>
              <a:rPr lang="en-AU" dirty="0" smtClean="0"/>
              <a:t>CLICK TO EDIT MASTER TITLE STYLE</a:t>
            </a:r>
            <a:endParaRPr lang="en-US" dirty="0"/>
          </a:p>
        </p:txBody>
      </p:sp>
    </p:spTree>
    <p:extLst>
      <p:ext uri="{BB962C8B-B14F-4D97-AF65-F5344CB8AC3E}">
        <p14:creationId xmlns:p14="http://schemas.microsoft.com/office/powerpoint/2010/main" val="3254980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8819"/>
            <a:ext cx="4038600" cy="4126565"/>
          </a:xfrm>
        </p:spPr>
        <p:txBody>
          <a:bodyPr/>
          <a:lstStyle>
            <a:lvl1pPr>
              <a:spcBef>
                <a:spcPts val="1000"/>
              </a:spcBef>
              <a:spcAft>
                <a:spcPts val="600"/>
              </a:spcAft>
              <a:buClrTx/>
              <a:defRPr sz="1800" b="0" i="0">
                <a:latin typeface="Arial"/>
                <a:cs typeface="Arial"/>
              </a:defRPr>
            </a:lvl1pPr>
            <a:lvl2pPr>
              <a:spcBef>
                <a:spcPts val="0"/>
              </a:spcBef>
              <a:spcAft>
                <a:spcPts val="600"/>
              </a:spcAft>
              <a:buClrTx/>
              <a:defRPr sz="1400" b="0" i="0">
                <a:latin typeface="Arial"/>
                <a:cs typeface="Arial"/>
              </a:defRPr>
            </a:lvl2pPr>
            <a:lvl3pPr>
              <a:spcBef>
                <a:spcPts val="0"/>
              </a:spcBef>
              <a:spcAft>
                <a:spcPts val="600"/>
              </a:spcAft>
              <a:buClrTx/>
              <a:defRPr sz="1400" b="0" i="0">
                <a:latin typeface="Arial"/>
                <a:cs typeface="Arial"/>
              </a:defRPr>
            </a:lvl3pPr>
            <a:lvl4pPr>
              <a:spcBef>
                <a:spcPts val="0"/>
              </a:spcBef>
              <a:spcAft>
                <a:spcPts val="600"/>
              </a:spcAft>
              <a:buClrTx/>
              <a:defRPr sz="1400" b="0" i="0">
                <a:latin typeface="Arial"/>
                <a:cs typeface="Arial"/>
              </a:defRPr>
            </a:lvl4pPr>
            <a:lvl5pPr marL="2057400" indent="-228600">
              <a:spcBef>
                <a:spcPts val="0"/>
              </a:spcBef>
              <a:spcAft>
                <a:spcPts val="600"/>
              </a:spcAft>
              <a:buClrTx/>
              <a:buFont typeface="Arial"/>
              <a:buChar char="•"/>
              <a:defRPr sz="1400" b="0" i="0">
                <a:latin typeface="Arial"/>
                <a:cs typeface="Aria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148820"/>
            <a:ext cx="4038600" cy="4126564"/>
          </a:xfrm>
        </p:spPr>
        <p:txBody>
          <a:bodyPr/>
          <a:lstStyle>
            <a:lvl1pPr>
              <a:spcBef>
                <a:spcPts val="1000"/>
              </a:spcBef>
              <a:spcAft>
                <a:spcPts val="600"/>
              </a:spcAft>
              <a:buClrTx/>
              <a:defRPr sz="1800" b="0" i="0">
                <a:latin typeface="Arial"/>
                <a:cs typeface="Arial"/>
              </a:defRPr>
            </a:lvl1pPr>
            <a:lvl2pPr>
              <a:spcBef>
                <a:spcPts val="0"/>
              </a:spcBef>
              <a:spcAft>
                <a:spcPts val="600"/>
              </a:spcAft>
              <a:buClrTx/>
              <a:defRPr sz="1400" b="0" i="0">
                <a:latin typeface="Arial"/>
                <a:cs typeface="Arial"/>
              </a:defRPr>
            </a:lvl2pPr>
            <a:lvl3pPr>
              <a:spcBef>
                <a:spcPts val="0"/>
              </a:spcBef>
              <a:spcAft>
                <a:spcPts val="600"/>
              </a:spcAft>
              <a:buClrTx/>
              <a:defRPr sz="1400" b="0" i="0">
                <a:latin typeface="Arial"/>
                <a:cs typeface="Arial"/>
              </a:defRPr>
            </a:lvl3pPr>
            <a:lvl4pPr>
              <a:spcBef>
                <a:spcPts val="0"/>
              </a:spcBef>
              <a:spcAft>
                <a:spcPts val="600"/>
              </a:spcAft>
              <a:buClrTx/>
              <a:defRPr sz="1400" b="0" i="0">
                <a:latin typeface="Arial"/>
                <a:cs typeface="Arial"/>
              </a:defRPr>
            </a:lvl4pPr>
            <a:lvl5pPr marL="2057400" indent="-228600">
              <a:spcBef>
                <a:spcPts val="0"/>
              </a:spcBef>
              <a:spcAft>
                <a:spcPts val="600"/>
              </a:spcAft>
              <a:buClrTx/>
              <a:buFont typeface="Arial"/>
              <a:buChar char="•"/>
              <a:defRPr sz="1400" b="0" i="0">
                <a:latin typeface="Arial"/>
                <a:cs typeface="Aria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9" name="Title 1"/>
          <p:cNvSpPr>
            <a:spLocks noGrp="1"/>
          </p:cNvSpPr>
          <p:nvPr>
            <p:ph type="title" hasCustomPrompt="1"/>
          </p:nvPr>
        </p:nvSpPr>
        <p:spPr>
          <a:xfrm>
            <a:off x="457200" y="45685"/>
            <a:ext cx="8229600" cy="952500"/>
          </a:xfrm>
          <a:noFill/>
        </p:spPr>
        <p:txBody>
          <a:bodyPr lIns="108000">
            <a:normAutofit/>
          </a:bodyPr>
          <a:lstStyle>
            <a:lvl1pPr algn="l">
              <a:defRPr sz="2800" b="1">
                <a:solidFill>
                  <a:srgbClr val="004080"/>
                </a:solidFill>
                <a:latin typeface="Arial Narrow"/>
                <a:cs typeface="Arial Narrow"/>
              </a:defRPr>
            </a:lvl1pPr>
          </a:lstStyle>
          <a:p>
            <a:r>
              <a:rPr lang="en-AU" dirty="0" smtClean="0"/>
              <a:t>CLICK TO EDIT MASTER TITLE STYLE</a:t>
            </a:r>
            <a:endParaRPr lang="en-US" dirty="0"/>
          </a:p>
        </p:txBody>
      </p:sp>
    </p:spTree>
    <p:extLst>
      <p:ext uri="{BB962C8B-B14F-4D97-AF65-F5344CB8AC3E}">
        <p14:creationId xmlns:p14="http://schemas.microsoft.com/office/powerpoint/2010/main" val="404373153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Divider - 9">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715000"/>
          </a:xfrm>
          <a:prstGeom prst="rect">
            <a:avLst/>
          </a:prstGeom>
        </p:spPr>
      </p:pic>
      <p:pic>
        <p:nvPicPr>
          <p:cNvPr id="4" name="Picture 3" descr="Chapter Overlay.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829379" y="0"/>
            <a:ext cx="3925824" cy="5486400"/>
          </a:xfrm>
          <a:prstGeom prst="rect">
            <a:avLst/>
          </a:prstGeom>
        </p:spPr>
      </p:pic>
      <p:sp>
        <p:nvSpPr>
          <p:cNvPr id="5" name="Title 1"/>
          <p:cNvSpPr>
            <a:spLocks noGrp="1"/>
          </p:cNvSpPr>
          <p:nvPr>
            <p:ph type="title" hasCustomPrompt="1"/>
          </p:nvPr>
        </p:nvSpPr>
        <p:spPr>
          <a:xfrm>
            <a:off x="5063841" y="0"/>
            <a:ext cx="3456900" cy="4264691"/>
          </a:xfrm>
          <a:noFill/>
        </p:spPr>
        <p:txBody>
          <a:bodyPr lIns="0" tIns="0" rIns="0" bIns="0" anchor="b">
            <a:normAutofit/>
          </a:bodyPr>
          <a:lstStyle>
            <a:lvl1pPr algn="l">
              <a:defRPr sz="2800">
                <a:solidFill>
                  <a:srgbClr val="004080"/>
                </a:solidFill>
                <a:latin typeface="Arial Narrow"/>
                <a:cs typeface="Arial Narrow"/>
              </a:defRPr>
            </a:lvl1pPr>
          </a:lstStyle>
          <a:p>
            <a:r>
              <a:rPr lang="en-AU" dirty="0" smtClean="0"/>
              <a:t>CLICK TO EDIT MASTER TITLE STYLE</a:t>
            </a:r>
            <a:endParaRPr lang="en-US" dirty="0"/>
          </a:p>
        </p:txBody>
      </p:sp>
    </p:spTree>
    <p:extLst>
      <p:ext uri="{BB962C8B-B14F-4D97-AF65-F5344CB8AC3E}">
        <p14:creationId xmlns:p14="http://schemas.microsoft.com/office/powerpoint/2010/main" val="6718639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ter Divider - 10">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715000"/>
          </a:xfrm>
          <a:prstGeom prst="rect">
            <a:avLst/>
          </a:prstGeom>
        </p:spPr>
      </p:pic>
      <p:pic>
        <p:nvPicPr>
          <p:cNvPr id="4" name="Picture 3" descr="Chapter Overlay.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829379" y="0"/>
            <a:ext cx="3925824" cy="5486400"/>
          </a:xfrm>
          <a:prstGeom prst="rect">
            <a:avLst/>
          </a:prstGeom>
        </p:spPr>
      </p:pic>
      <p:sp>
        <p:nvSpPr>
          <p:cNvPr id="5" name="Title 1"/>
          <p:cNvSpPr>
            <a:spLocks noGrp="1"/>
          </p:cNvSpPr>
          <p:nvPr>
            <p:ph type="title" hasCustomPrompt="1"/>
          </p:nvPr>
        </p:nvSpPr>
        <p:spPr>
          <a:xfrm>
            <a:off x="5063841" y="0"/>
            <a:ext cx="3456900" cy="4264691"/>
          </a:xfrm>
          <a:noFill/>
        </p:spPr>
        <p:txBody>
          <a:bodyPr lIns="0" tIns="0" rIns="0" bIns="0" anchor="b">
            <a:normAutofit/>
          </a:bodyPr>
          <a:lstStyle>
            <a:lvl1pPr algn="l">
              <a:defRPr sz="2800">
                <a:solidFill>
                  <a:srgbClr val="004080"/>
                </a:solidFill>
                <a:latin typeface="Arial Narrow"/>
                <a:cs typeface="Arial Narrow"/>
              </a:defRPr>
            </a:lvl1pPr>
          </a:lstStyle>
          <a:p>
            <a:r>
              <a:rPr lang="en-AU" dirty="0" smtClean="0"/>
              <a:t>CLICK TO EDIT MASTER TITLE STYLE</a:t>
            </a:r>
            <a:endParaRPr lang="en-US" dirty="0"/>
          </a:p>
        </p:txBody>
      </p:sp>
    </p:spTree>
    <p:extLst>
      <p:ext uri="{BB962C8B-B14F-4D97-AF65-F5344CB8AC3E}">
        <p14:creationId xmlns:p14="http://schemas.microsoft.com/office/powerpoint/2010/main" val="8578750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inal Page">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0391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148820"/>
            <a:ext cx="4040188" cy="721293"/>
          </a:xfrm>
        </p:spPr>
        <p:txBody>
          <a:bodyPr anchor="t" anchorCtr="0">
            <a:noAutofit/>
          </a:bodyPr>
          <a:lstStyle>
            <a:lvl1pPr marL="0" indent="0">
              <a:buNone/>
              <a:defRPr sz="2200" b="1" i="0">
                <a:solidFill>
                  <a:srgbClr val="1897CF"/>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CLICK TO EDIT MASTER TEXT STYLES</a:t>
            </a:r>
          </a:p>
        </p:txBody>
      </p:sp>
      <p:sp>
        <p:nvSpPr>
          <p:cNvPr id="5" name="Text Placeholder 4"/>
          <p:cNvSpPr>
            <a:spLocks noGrp="1"/>
          </p:cNvSpPr>
          <p:nvPr>
            <p:ph type="body" sz="quarter" idx="3" hasCustomPrompt="1"/>
          </p:nvPr>
        </p:nvSpPr>
        <p:spPr>
          <a:xfrm>
            <a:off x="4645026" y="1148820"/>
            <a:ext cx="4041775" cy="721293"/>
          </a:xfrm>
        </p:spPr>
        <p:txBody>
          <a:bodyPr anchor="t" anchorCtr="0">
            <a:noAutofit/>
          </a:bodyPr>
          <a:lstStyle>
            <a:lvl1pPr marL="0" indent="0">
              <a:buNone/>
              <a:defRPr sz="2200" b="1" i="0">
                <a:solidFill>
                  <a:srgbClr val="1897CF"/>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CLICK TO EDIT MASTER TEXT STYLES</a:t>
            </a:r>
          </a:p>
        </p:txBody>
      </p:sp>
      <p:sp>
        <p:nvSpPr>
          <p:cNvPr id="11" name="Content Placeholder 2"/>
          <p:cNvSpPr>
            <a:spLocks noGrp="1"/>
          </p:cNvSpPr>
          <p:nvPr>
            <p:ph sz="half" idx="13"/>
          </p:nvPr>
        </p:nvSpPr>
        <p:spPr>
          <a:xfrm>
            <a:off x="457200" y="1870113"/>
            <a:ext cx="4038600" cy="3209886"/>
          </a:xfrm>
        </p:spPr>
        <p:txBody>
          <a:bodyPr/>
          <a:lstStyle>
            <a:lvl1pPr>
              <a:spcBef>
                <a:spcPts val="1000"/>
              </a:spcBef>
              <a:spcAft>
                <a:spcPts val="600"/>
              </a:spcAft>
              <a:buClrTx/>
              <a:defRPr sz="1800" b="0" i="0">
                <a:latin typeface="Arial"/>
                <a:cs typeface="Arial"/>
              </a:defRPr>
            </a:lvl1pPr>
            <a:lvl2pPr>
              <a:spcBef>
                <a:spcPts val="0"/>
              </a:spcBef>
              <a:spcAft>
                <a:spcPts val="600"/>
              </a:spcAft>
              <a:buClrTx/>
              <a:defRPr sz="1400" b="0" i="0">
                <a:latin typeface="Arial"/>
                <a:cs typeface="Arial"/>
              </a:defRPr>
            </a:lvl2pPr>
            <a:lvl3pPr>
              <a:spcBef>
                <a:spcPts val="0"/>
              </a:spcBef>
              <a:spcAft>
                <a:spcPts val="600"/>
              </a:spcAft>
              <a:buClrTx/>
              <a:defRPr sz="1400" b="0" i="0">
                <a:latin typeface="Arial"/>
                <a:cs typeface="Arial"/>
              </a:defRPr>
            </a:lvl3pPr>
            <a:lvl4pPr>
              <a:spcBef>
                <a:spcPts val="0"/>
              </a:spcBef>
              <a:spcAft>
                <a:spcPts val="600"/>
              </a:spcAft>
              <a:buClrTx/>
              <a:defRPr sz="1400" b="0" i="0">
                <a:latin typeface="Arial"/>
                <a:cs typeface="Arial"/>
              </a:defRPr>
            </a:lvl4pPr>
            <a:lvl5pPr marL="2057400" indent="-228600">
              <a:spcBef>
                <a:spcPts val="0"/>
              </a:spcBef>
              <a:spcAft>
                <a:spcPts val="600"/>
              </a:spcAft>
              <a:buClrTx/>
              <a:buFont typeface="Arial"/>
              <a:buChar char="•"/>
              <a:defRPr sz="1400" b="0" i="0">
                <a:latin typeface="Arial"/>
                <a:cs typeface="Aria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2" name="Content Placeholder 3"/>
          <p:cNvSpPr>
            <a:spLocks noGrp="1"/>
          </p:cNvSpPr>
          <p:nvPr>
            <p:ph sz="half" idx="2"/>
          </p:nvPr>
        </p:nvSpPr>
        <p:spPr>
          <a:xfrm>
            <a:off x="4648200" y="1870112"/>
            <a:ext cx="4038600" cy="3209887"/>
          </a:xfrm>
        </p:spPr>
        <p:txBody>
          <a:bodyPr/>
          <a:lstStyle>
            <a:lvl1pPr>
              <a:spcBef>
                <a:spcPts val="1000"/>
              </a:spcBef>
              <a:spcAft>
                <a:spcPts val="600"/>
              </a:spcAft>
              <a:buClrTx/>
              <a:defRPr sz="1800" b="0" i="0">
                <a:latin typeface="Arial"/>
                <a:cs typeface="Arial"/>
              </a:defRPr>
            </a:lvl1pPr>
            <a:lvl2pPr>
              <a:spcBef>
                <a:spcPts val="0"/>
              </a:spcBef>
              <a:spcAft>
                <a:spcPts val="600"/>
              </a:spcAft>
              <a:buClrTx/>
              <a:defRPr sz="1400" b="0" i="0">
                <a:latin typeface="Arial"/>
                <a:cs typeface="Arial"/>
              </a:defRPr>
            </a:lvl2pPr>
            <a:lvl3pPr>
              <a:spcBef>
                <a:spcPts val="0"/>
              </a:spcBef>
              <a:spcAft>
                <a:spcPts val="600"/>
              </a:spcAft>
              <a:buClrTx/>
              <a:defRPr sz="1400" b="0" i="0">
                <a:latin typeface="Arial"/>
                <a:cs typeface="Arial"/>
              </a:defRPr>
            </a:lvl3pPr>
            <a:lvl4pPr>
              <a:spcBef>
                <a:spcPts val="0"/>
              </a:spcBef>
              <a:spcAft>
                <a:spcPts val="600"/>
              </a:spcAft>
              <a:buClrTx/>
              <a:defRPr sz="1400" b="0" i="0">
                <a:latin typeface="Arial"/>
                <a:cs typeface="Arial"/>
              </a:defRPr>
            </a:lvl4pPr>
            <a:lvl5pPr marL="2057400" indent="-228600">
              <a:spcBef>
                <a:spcPts val="0"/>
              </a:spcBef>
              <a:spcAft>
                <a:spcPts val="600"/>
              </a:spcAft>
              <a:buClrTx/>
              <a:buFont typeface="Arial"/>
              <a:buChar char="•"/>
              <a:defRPr sz="1400" b="0" i="0">
                <a:latin typeface="Arial"/>
                <a:cs typeface="Aria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3" name="Title 1"/>
          <p:cNvSpPr>
            <a:spLocks noGrp="1"/>
          </p:cNvSpPr>
          <p:nvPr>
            <p:ph type="title" hasCustomPrompt="1"/>
          </p:nvPr>
        </p:nvSpPr>
        <p:spPr>
          <a:xfrm>
            <a:off x="457200" y="45685"/>
            <a:ext cx="8229601" cy="952500"/>
          </a:xfrm>
          <a:noFill/>
        </p:spPr>
        <p:txBody>
          <a:bodyPr lIns="108000">
            <a:normAutofit/>
          </a:bodyPr>
          <a:lstStyle>
            <a:lvl1pPr algn="l">
              <a:defRPr sz="2800">
                <a:solidFill>
                  <a:srgbClr val="004080"/>
                </a:solidFill>
                <a:latin typeface="Arial Narrow"/>
                <a:cs typeface="Arial Narrow"/>
              </a:defRPr>
            </a:lvl1pPr>
          </a:lstStyle>
          <a:p>
            <a:r>
              <a:rPr lang="en-AU" dirty="0" smtClean="0"/>
              <a:t>CLICK TO EDIT MASTER TITLE STYLE</a:t>
            </a:r>
            <a:endParaRPr lang="en-US" dirty="0"/>
          </a:p>
        </p:txBody>
      </p:sp>
    </p:spTree>
    <p:extLst>
      <p:ext uri="{BB962C8B-B14F-4D97-AF65-F5344CB8AC3E}">
        <p14:creationId xmlns:p14="http://schemas.microsoft.com/office/powerpoint/2010/main" val="26448321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Topics 1-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685"/>
            <a:ext cx="8229600" cy="952500"/>
          </a:xfrm>
          <a:noFill/>
        </p:spPr>
        <p:txBody>
          <a:bodyPr lIns="108000">
            <a:normAutofit/>
          </a:bodyPr>
          <a:lstStyle>
            <a:lvl1pPr algn="l">
              <a:defRPr sz="2800" b="1">
                <a:solidFill>
                  <a:srgbClr val="004080"/>
                </a:solidFill>
                <a:latin typeface="Arial Narrow"/>
                <a:cs typeface="Arial Narrow"/>
              </a:defRPr>
            </a:lvl1pPr>
          </a:lstStyle>
          <a:p>
            <a:r>
              <a:rPr lang="en-AU" dirty="0" smtClean="0"/>
              <a:t>CLICK TO EDIT AGENDA TOPICS</a:t>
            </a:r>
            <a:endParaRPr lang="en-US" dirty="0"/>
          </a:p>
        </p:txBody>
      </p:sp>
      <p:sp>
        <p:nvSpPr>
          <p:cNvPr id="3" name="Content Placeholder 2"/>
          <p:cNvSpPr>
            <a:spLocks noGrp="1"/>
          </p:cNvSpPr>
          <p:nvPr>
            <p:ph idx="1"/>
          </p:nvPr>
        </p:nvSpPr>
        <p:spPr>
          <a:xfrm>
            <a:off x="1299882" y="1152014"/>
            <a:ext cx="7386918" cy="431752"/>
          </a:xfrm>
          <a:noFill/>
        </p:spPr>
        <p:txBody>
          <a:bodyPr/>
          <a:lstStyle>
            <a:lvl1pPr marL="0" indent="0">
              <a:spcBef>
                <a:spcPts val="1000"/>
              </a:spcBef>
              <a:spcAft>
                <a:spcPts val="600"/>
              </a:spcAft>
              <a:buClrTx/>
              <a:buNone/>
              <a:defRPr sz="1800" b="0" i="0">
                <a:latin typeface="Arial"/>
                <a:cs typeface="Arial"/>
              </a:defRPr>
            </a:lvl1pPr>
            <a:lvl2pPr>
              <a:spcBef>
                <a:spcPts val="0"/>
              </a:spcBef>
              <a:spcAft>
                <a:spcPts val="600"/>
              </a:spcAft>
              <a:buClrTx/>
              <a:defRPr sz="1400" b="0" i="0">
                <a:latin typeface="Arial"/>
                <a:cs typeface="Arial"/>
              </a:defRPr>
            </a:lvl2pPr>
            <a:lvl3pPr>
              <a:spcBef>
                <a:spcPts val="0"/>
              </a:spcBef>
              <a:spcAft>
                <a:spcPts val="600"/>
              </a:spcAft>
              <a:buClrTx/>
              <a:defRPr sz="1400" b="0" i="0">
                <a:latin typeface="Arial"/>
                <a:cs typeface="Arial"/>
              </a:defRPr>
            </a:lvl3pPr>
            <a:lvl4pPr>
              <a:spcBef>
                <a:spcPts val="0"/>
              </a:spcBef>
              <a:spcAft>
                <a:spcPts val="600"/>
              </a:spcAft>
              <a:buClrTx/>
              <a:defRPr sz="1400" b="0" i="0">
                <a:latin typeface="Arial"/>
                <a:cs typeface="Arial"/>
              </a:defRPr>
            </a:lvl4pPr>
            <a:lvl5pPr marL="2057400" indent="-228600">
              <a:spcBef>
                <a:spcPts val="0"/>
              </a:spcBef>
              <a:spcAft>
                <a:spcPts val="600"/>
              </a:spcAft>
              <a:buClrTx/>
              <a:buFont typeface="Arial"/>
              <a:buChar char="•"/>
              <a:defRPr sz="1400" b="0" i="0">
                <a:latin typeface="Arial"/>
                <a:cs typeface="Arial"/>
              </a:defRPr>
            </a:lvl5pPr>
          </a:lstStyle>
          <a:p>
            <a:pPr lvl="0"/>
            <a:r>
              <a:rPr lang="en-AU" dirty="0" smtClean="0"/>
              <a:t>Click to edit Master text styles</a:t>
            </a:r>
          </a:p>
        </p:txBody>
      </p:sp>
      <p:sp>
        <p:nvSpPr>
          <p:cNvPr id="9" name="Content Placeholder 2"/>
          <p:cNvSpPr>
            <a:spLocks noGrp="1"/>
          </p:cNvSpPr>
          <p:nvPr>
            <p:ph idx="10"/>
          </p:nvPr>
        </p:nvSpPr>
        <p:spPr>
          <a:xfrm>
            <a:off x="1299882" y="1674955"/>
            <a:ext cx="7386918" cy="431752"/>
          </a:xfrm>
          <a:noFill/>
        </p:spPr>
        <p:txBody>
          <a:bodyPr/>
          <a:lstStyle>
            <a:lvl1pPr marL="0" indent="0">
              <a:spcBef>
                <a:spcPts val="1000"/>
              </a:spcBef>
              <a:spcAft>
                <a:spcPts val="600"/>
              </a:spcAft>
              <a:buClrTx/>
              <a:buNone/>
              <a:defRPr sz="1800" b="0" i="0">
                <a:latin typeface="Arial"/>
                <a:cs typeface="Arial"/>
              </a:defRPr>
            </a:lvl1pPr>
            <a:lvl2pPr>
              <a:spcBef>
                <a:spcPts val="0"/>
              </a:spcBef>
              <a:spcAft>
                <a:spcPts val="600"/>
              </a:spcAft>
              <a:buClrTx/>
              <a:defRPr sz="1400" b="0" i="0">
                <a:latin typeface="Arial"/>
                <a:cs typeface="Arial"/>
              </a:defRPr>
            </a:lvl2pPr>
            <a:lvl3pPr>
              <a:spcBef>
                <a:spcPts val="0"/>
              </a:spcBef>
              <a:spcAft>
                <a:spcPts val="600"/>
              </a:spcAft>
              <a:buClrTx/>
              <a:defRPr sz="1400" b="0" i="0">
                <a:latin typeface="Arial"/>
                <a:cs typeface="Arial"/>
              </a:defRPr>
            </a:lvl3pPr>
            <a:lvl4pPr>
              <a:spcBef>
                <a:spcPts val="0"/>
              </a:spcBef>
              <a:spcAft>
                <a:spcPts val="600"/>
              </a:spcAft>
              <a:buClrTx/>
              <a:defRPr sz="1400" b="0" i="0">
                <a:latin typeface="Arial"/>
                <a:cs typeface="Arial"/>
              </a:defRPr>
            </a:lvl4pPr>
            <a:lvl5pPr marL="2057400" indent="-228600">
              <a:spcBef>
                <a:spcPts val="0"/>
              </a:spcBef>
              <a:spcAft>
                <a:spcPts val="600"/>
              </a:spcAft>
              <a:buClrTx/>
              <a:buFont typeface="Arial"/>
              <a:buChar char="•"/>
              <a:defRPr sz="1400" b="0" i="0">
                <a:latin typeface="Arial"/>
                <a:cs typeface="Arial"/>
              </a:defRPr>
            </a:lvl5pPr>
          </a:lstStyle>
          <a:p>
            <a:pPr lvl="0"/>
            <a:r>
              <a:rPr lang="en-AU" dirty="0" smtClean="0"/>
              <a:t>Click to edit Master text styles</a:t>
            </a:r>
          </a:p>
        </p:txBody>
      </p:sp>
      <p:sp>
        <p:nvSpPr>
          <p:cNvPr id="12" name="Content Placeholder 2"/>
          <p:cNvSpPr>
            <a:spLocks noGrp="1"/>
          </p:cNvSpPr>
          <p:nvPr>
            <p:ph idx="11"/>
          </p:nvPr>
        </p:nvSpPr>
        <p:spPr>
          <a:xfrm>
            <a:off x="1299882" y="2190425"/>
            <a:ext cx="7386918" cy="431752"/>
          </a:xfrm>
          <a:noFill/>
        </p:spPr>
        <p:txBody>
          <a:bodyPr/>
          <a:lstStyle>
            <a:lvl1pPr marL="0" indent="0">
              <a:spcBef>
                <a:spcPts val="1000"/>
              </a:spcBef>
              <a:spcAft>
                <a:spcPts val="600"/>
              </a:spcAft>
              <a:buClrTx/>
              <a:buNone/>
              <a:defRPr sz="1800" b="0" i="0">
                <a:latin typeface="Arial"/>
                <a:cs typeface="Arial"/>
              </a:defRPr>
            </a:lvl1pPr>
            <a:lvl2pPr>
              <a:spcBef>
                <a:spcPts val="0"/>
              </a:spcBef>
              <a:spcAft>
                <a:spcPts val="600"/>
              </a:spcAft>
              <a:buClrTx/>
              <a:defRPr sz="1400" b="0" i="0">
                <a:latin typeface="Arial"/>
                <a:cs typeface="Arial"/>
              </a:defRPr>
            </a:lvl2pPr>
            <a:lvl3pPr>
              <a:spcBef>
                <a:spcPts val="0"/>
              </a:spcBef>
              <a:spcAft>
                <a:spcPts val="600"/>
              </a:spcAft>
              <a:buClrTx/>
              <a:defRPr sz="1400" b="0" i="0">
                <a:latin typeface="Arial"/>
                <a:cs typeface="Arial"/>
              </a:defRPr>
            </a:lvl3pPr>
            <a:lvl4pPr>
              <a:spcBef>
                <a:spcPts val="0"/>
              </a:spcBef>
              <a:spcAft>
                <a:spcPts val="600"/>
              </a:spcAft>
              <a:buClrTx/>
              <a:defRPr sz="1400" b="0" i="0">
                <a:latin typeface="Arial"/>
                <a:cs typeface="Arial"/>
              </a:defRPr>
            </a:lvl4pPr>
            <a:lvl5pPr marL="2057400" indent="-228600">
              <a:spcBef>
                <a:spcPts val="0"/>
              </a:spcBef>
              <a:spcAft>
                <a:spcPts val="600"/>
              </a:spcAft>
              <a:buClrTx/>
              <a:buFont typeface="Arial"/>
              <a:buChar char="•"/>
              <a:defRPr sz="1400" b="0" i="0">
                <a:latin typeface="Arial"/>
                <a:cs typeface="Arial"/>
              </a:defRPr>
            </a:lvl5pPr>
          </a:lstStyle>
          <a:p>
            <a:pPr lvl="0"/>
            <a:r>
              <a:rPr lang="en-AU" dirty="0" smtClean="0"/>
              <a:t>Click to edit Master text styles</a:t>
            </a:r>
          </a:p>
        </p:txBody>
      </p:sp>
      <p:sp>
        <p:nvSpPr>
          <p:cNvPr id="15" name="Content Placeholder 2"/>
          <p:cNvSpPr>
            <a:spLocks noGrp="1"/>
          </p:cNvSpPr>
          <p:nvPr>
            <p:ph idx="12"/>
          </p:nvPr>
        </p:nvSpPr>
        <p:spPr>
          <a:xfrm>
            <a:off x="1299882" y="2698425"/>
            <a:ext cx="7386918" cy="431752"/>
          </a:xfrm>
          <a:noFill/>
        </p:spPr>
        <p:txBody>
          <a:bodyPr/>
          <a:lstStyle>
            <a:lvl1pPr marL="0" indent="0">
              <a:spcBef>
                <a:spcPts val="1000"/>
              </a:spcBef>
              <a:spcAft>
                <a:spcPts val="600"/>
              </a:spcAft>
              <a:buClrTx/>
              <a:buNone/>
              <a:defRPr sz="1800" b="0" i="0">
                <a:latin typeface="Arial"/>
                <a:cs typeface="Arial"/>
              </a:defRPr>
            </a:lvl1pPr>
            <a:lvl2pPr>
              <a:spcBef>
                <a:spcPts val="0"/>
              </a:spcBef>
              <a:spcAft>
                <a:spcPts val="600"/>
              </a:spcAft>
              <a:buClrTx/>
              <a:defRPr sz="1400" b="0" i="0">
                <a:latin typeface="Arial"/>
                <a:cs typeface="Arial"/>
              </a:defRPr>
            </a:lvl2pPr>
            <a:lvl3pPr>
              <a:spcBef>
                <a:spcPts val="0"/>
              </a:spcBef>
              <a:spcAft>
                <a:spcPts val="600"/>
              </a:spcAft>
              <a:buClrTx/>
              <a:defRPr sz="1400" b="0" i="0">
                <a:latin typeface="Arial"/>
                <a:cs typeface="Arial"/>
              </a:defRPr>
            </a:lvl3pPr>
            <a:lvl4pPr>
              <a:spcBef>
                <a:spcPts val="0"/>
              </a:spcBef>
              <a:spcAft>
                <a:spcPts val="600"/>
              </a:spcAft>
              <a:buClrTx/>
              <a:defRPr sz="1400" b="0" i="0">
                <a:latin typeface="Arial"/>
                <a:cs typeface="Arial"/>
              </a:defRPr>
            </a:lvl4pPr>
            <a:lvl5pPr marL="2057400" indent="-228600">
              <a:spcBef>
                <a:spcPts val="0"/>
              </a:spcBef>
              <a:spcAft>
                <a:spcPts val="600"/>
              </a:spcAft>
              <a:buClrTx/>
              <a:buFont typeface="Arial"/>
              <a:buChar char="•"/>
              <a:defRPr sz="1400" b="0" i="0">
                <a:latin typeface="Arial"/>
                <a:cs typeface="Arial"/>
              </a:defRPr>
            </a:lvl5pPr>
          </a:lstStyle>
          <a:p>
            <a:pPr lvl="0"/>
            <a:r>
              <a:rPr lang="en-AU" dirty="0" smtClean="0"/>
              <a:t>Click to edit Master text styles</a:t>
            </a:r>
          </a:p>
        </p:txBody>
      </p:sp>
      <p:sp>
        <p:nvSpPr>
          <p:cNvPr id="18" name="Content Placeholder 2"/>
          <p:cNvSpPr>
            <a:spLocks noGrp="1"/>
          </p:cNvSpPr>
          <p:nvPr>
            <p:ph idx="13"/>
          </p:nvPr>
        </p:nvSpPr>
        <p:spPr>
          <a:xfrm>
            <a:off x="1299882" y="3213896"/>
            <a:ext cx="7386918" cy="431752"/>
          </a:xfrm>
          <a:noFill/>
        </p:spPr>
        <p:txBody>
          <a:bodyPr/>
          <a:lstStyle>
            <a:lvl1pPr marL="0" indent="0">
              <a:spcBef>
                <a:spcPts val="1000"/>
              </a:spcBef>
              <a:spcAft>
                <a:spcPts val="600"/>
              </a:spcAft>
              <a:buClrTx/>
              <a:buNone/>
              <a:defRPr sz="1800" b="0" i="0">
                <a:latin typeface="Arial"/>
                <a:cs typeface="Arial"/>
              </a:defRPr>
            </a:lvl1pPr>
            <a:lvl2pPr>
              <a:spcBef>
                <a:spcPts val="0"/>
              </a:spcBef>
              <a:spcAft>
                <a:spcPts val="600"/>
              </a:spcAft>
              <a:buClrTx/>
              <a:defRPr sz="1400" b="0" i="0">
                <a:latin typeface="Arial"/>
                <a:cs typeface="Arial"/>
              </a:defRPr>
            </a:lvl2pPr>
            <a:lvl3pPr>
              <a:spcBef>
                <a:spcPts val="0"/>
              </a:spcBef>
              <a:spcAft>
                <a:spcPts val="600"/>
              </a:spcAft>
              <a:buClrTx/>
              <a:defRPr sz="1400" b="0" i="0">
                <a:latin typeface="Arial"/>
                <a:cs typeface="Arial"/>
              </a:defRPr>
            </a:lvl3pPr>
            <a:lvl4pPr>
              <a:spcBef>
                <a:spcPts val="0"/>
              </a:spcBef>
              <a:spcAft>
                <a:spcPts val="600"/>
              </a:spcAft>
              <a:buClrTx/>
              <a:defRPr sz="1400" b="0" i="0">
                <a:latin typeface="Arial"/>
                <a:cs typeface="Arial"/>
              </a:defRPr>
            </a:lvl4pPr>
            <a:lvl5pPr marL="2057400" indent="-228600">
              <a:spcBef>
                <a:spcPts val="0"/>
              </a:spcBef>
              <a:spcAft>
                <a:spcPts val="600"/>
              </a:spcAft>
              <a:buClrTx/>
              <a:buFont typeface="Arial"/>
              <a:buChar char="•"/>
              <a:defRPr sz="1400" b="0" i="0">
                <a:latin typeface="Arial"/>
                <a:cs typeface="Arial"/>
              </a:defRPr>
            </a:lvl5pPr>
          </a:lstStyle>
          <a:p>
            <a:pPr lvl="0"/>
            <a:r>
              <a:rPr lang="en-AU" dirty="0" smtClean="0"/>
              <a:t>Click to edit Master text styles</a:t>
            </a:r>
          </a:p>
        </p:txBody>
      </p:sp>
      <p:sp>
        <p:nvSpPr>
          <p:cNvPr id="21" name="Content Placeholder 2"/>
          <p:cNvSpPr>
            <a:spLocks noGrp="1"/>
          </p:cNvSpPr>
          <p:nvPr>
            <p:ph idx="14"/>
          </p:nvPr>
        </p:nvSpPr>
        <p:spPr>
          <a:xfrm>
            <a:off x="1299882" y="3744308"/>
            <a:ext cx="7386918" cy="431752"/>
          </a:xfrm>
          <a:noFill/>
        </p:spPr>
        <p:txBody>
          <a:bodyPr/>
          <a:lstStyle>
            <a:lvl1pPr marL="0" indent="0">
              <a:spcBef>
                <a:spcPts val="1000"/>
              </a:spcBef>
              <a:spcAft>
                <a:spcPts val="600"/>
              </a:spcAft>
              <a:buClrTx/>
              <a:buNone/>
              <a:defRPr sz="1800" b="0" i="0">
                <a:latin typeface="Arial"/>
                <a:cs typeface="Arial"/>
              </a:defRPr>
            </a:lvl1pPr>
            <a:lvl2pPr>
              <a:spcBef>
                <a:spcPts val="0"/>
              </a:spcBef>
              <a:spcAft>
                <a:spcPts val="600"/>
              </a:spcAft>
              <a:buClrTx/>
              <a:defRPr sz="1400" b="0" i="0">
                <a:latin typeface="Arial"/>
                <a:cs typeface="Arial"/>
              </a:defRPr>
            </a:lvl2pPr>
            <a:lvl3pPr>
              <a:spcBef>
                <a:spcPts val="0"/>
              </a:spcBef>
              <a:spcAft>
                <a:spcPts val="600"/>
              </a:spcAft>
              <a:buClrTx/>
              <a:defRPr sz="1400" b="0" i="0">
                <a:latin typeface="Arial"/>
                <a:cs typeface="Arial"/>
              </a:defRPr>
            </a:lvl3pPr>
            <a:lvl4pPr>
              <a:spcBef>
                <a:spcPts val="0"/>
              </a:spcBef>
              <a:spcAft>
                <a:spcPts val="600"/>
              </a:spcAft>
              <a:buClrTx/>
              <a:defRPr sz="1400" b="0" i="0">
                <a:latin typeface="Arial"/>
                <a:cs typeface="Arial"/>
              </a:defRPr>
            </a:lvl4pPr>
            <a:lvl5pPr marL="2057400" indent="-228600">
              <a:spcBef>
                <a:spcPts val="0"/>
              </a:spcBef>
              <a:spcAft>
                <a:spcPts val="600"/>
              </a:spcAft>
              <a:buClrTx/>
              <a:buFont typeface="Arial"/>
              <a:buChar char="•"/>
              <a:defRPr sz="1400" b="0" i="0">
                <a:latin typeface="Arial"/>
                <a:cs typeface="Arial"/>
              </a:defRPr>
            </a:lvl5pPr>
          </a:lstStyle>
          <a:p>
            <a:pPr lvl="0"/>
            <a:r>
              <a:rPr lang="en-AU" dirty="0" smtClean="0"/>
              <a:t>Click to edit Master text styles</a:t>
            </a:r>
          </a:p>
        </p:txBody>
      </p:sp>
      <p:sp>
        <p:nvSpPr>
          <p:cNvPr id="24" name="Content Placeholder 2"/>
          <p:cNvSpPr>
            <a:spLocks noGrp="1"/>
          </p:cNvSpPr>
          <p:nvPr>
            <p:ph idx="15"/>
          </p:nvPr>
        </p:nvSpPr>
        <p:spPr>
          <a:xfrm>
            <a:off x="1299882" y="4252308"/>
            <a:ext cx="7386918" cy="431752"/>
          </a:xfrm>
          <a:noFill/>
        </p:spPr>
        <p:txBody>
          <a:bodyPr/>
          <a:lstStyle>
            <a:lvl1pPr marL="0" indent="0">
              <a:spcBef>
                <a:spcPts val="1000"/>
              </a:spcBef>
              <a:spcAft>
                <a:spcPts val="600"/>
              </a:spcAft>
              <a:buClrTx/>
              <a:buNone/>
              <a:defRPr sz="1800" b="0" i="0">
                <a:latin typeface="Arial"/>
                <a:cs typeface="Arial"/>
              </a:defRPr>
            </a:lvl1pPr>
            <a:lvl2pPr>
              <a:spcBef>
                <a:spcPts val="0"/>
              </a:spcBef>
              <a:spcAft>
                <a:spcPts val="600"/>
              </a:spcAft>
              <a:buClrTx/>
              <a:defRPr sz="1400" b="0" i="0">
                <a:latin typeface="Arial"/>
                <a:cs typeface="Arial"/>
              </a:defRPr>
            </a:lvl2pPr>
            <a:lvl3pPr>
              <a:spcBef>
                <a:spcPts val="0"/>
              </a:spcBef>
              <a:spcAft>
                <a:spcPts val="600"/>
              </a:spcAft>
              <a:buClrTx/>
              <a:defRPr sz="1400" b="0" i="0">
                <a:latin typeface="Arial"/>
                <a:cs typeface="Arial"/>
              </a:defRPr>
            </a:lvl3pPr>
            <a:lvl4pPr>
              <a:spcBef>
                <a:spcPts val="0"/>
              </a:spcBef>
              <a:spcAft>
                <a:spcPts val="600"/>
              </a:spcAft>
              <a:buClrTx/>
              <a:defRPr sz="1400" b="0" i="0">
                <a:latin typeface="Arial"/>
                <a:cs typeface="Arial"/>
              </a:defRPr>
            </a:lvl4pPr>
            <a:lvl5pPr marL="2057400" indent="-228600">
              <a:spcBef>
                <a:spcPts val="0"/>
              </a:spcBef>
              <a:spcAft>
                <a:spcPts val="600"/>
              </a:spcAft>
              <a:buClrTx/>
              <a:buFont typeface="Arial"/>
              <a:buChar char="•"/>
              <a:defRPr sz="1400" b="0" i="0">
                <a:latin typeface="Arial"/>
                <a:cs typeface="Arial"/>
              </a:defRPr>
            </a:lvl5pPr>
          </a:lstStyle>
          <a:p>
            <a:pPr lvl="0"/>
            <a:r>
              <a:rPr lang="en-AU" dirty="0" smtClean="0"/>
              <a:t>Click to edit Master text styles</a:t>
            </a:r>
          </a:p>
        </p:txBody>
      </p:sp>
      <p:sp>
        <p:nvSpPr>
          <p:cNvPr id="27" name="Content Placeholder 2"/>
          <p:cNvSpPr>
            <a:spLocks noGrp="1"/>
          </p:cNvSpPr>
          <p:nvPr>
            <p:ph idx="16"/>
          </p:nvPr>
        </p:nvSpPr>
        <p:spPr>
          <a:xfrm>
            <a:off x="1299882" y="4767779"/>
            <a:ext cx="7386918" cy="431752"/>
          </a:xfrm>
          <a:noFill/>
        </p:spPr>
        <p:txBody>
          <a:bodyPr/>
          <a:lstStyle>
            <a:lvl1pPr marL="0" indent="0">
              <a:spcBef>
                <a:spcPts val="1000"/>
              </a:spcBef>
              <a:spcAft>
                <a:spcPts val="600"/>
              </a:spcAft>
              <a:buClrTx/>
              <a:buNone/>
              <a:defRPr sz="1800" b="0" i="0">
                <a:latin typeface="Arial"/>
                <a:cs typeface="Arial"/>
              </a:defRPr>
            </a:lvl1pPr>
            <a:lvl2pPr>
              <a:spcBef>
                <a:spcPts val="0"/>
              </a:spcBef>
              <a:spcAft>
                <a:spcPts val="600"/>
              </a:spcAft>
              <a:buClrTx/>
              <a:defRPr sz="1400" b="0" i="0">
                <a:latin typeface="Arial"/>
                <a:cs typeface="Arial"/>
              </a:defRPr>
            </a:lvl2pPr>
            <a:lvl3pPr>
              <a:spcBef>
                <a:spcPts val="0"/>
              </a:spcBef>
              <a:spcAft>
                <a:spcPts val="600"/>
              </a:spcAft>
              <a:buClrTx/>
              <a:defRPr sz="1400" b="0" i="0">
                <a:latin typeface="Arial"/>
                <a:cs typeface="Arial"/>
              </a:defRPr>
            </a:lvl3pPr>
            <a:lvl4pPr>
              <a:spcBef>
                <a:spcPts val="0"/>
              </a:spcBef>
              <a:spcAft>
                <a:spcPts val="600"/>
              </a:spcAft>
              <a:buClrTx/>
              <a:defRPr sz="1400" b="0" i="0">
                <a:latin typeface="Arial"/>
                <a:cs typeface="Arial"/>
              </a:defRPr>
            </a:lvl4pPr>
            <a:lvl5pPr marL="2057400" indent="-228600">
              <a:spcBef>
                <a:spcPts val="0"/>
              </a:spcBef>
              <a:spcAft>
                <a:spcPts val="600"/>
              </a:spcAft>
              <a:buClrTx/>
              <a:buFont typeface="Arial"/>
              <a:buChar char="•"/>
              <a:defRPr sz="1400" b="0" i="0">
                <a:latin typeface="Arial"/>
                <a:cs typeface="Arial"/>
              </a:defRPr>
            </a:lvl5pPr>
          </a:lstStyle>
          <a:p>
            <a:pPr lvl="0"/>
            <a:r>
              <a:rPr lang="en-AU" dirty="0" smtClean="0"/>
              <a:t>Click to edit Master text styles</a:t>
            </a:r>
          </a:p>
        </p:txBody>
      </p:sp>
    </p:spTree>
    <p:extLst>
      <p:ext uri="{BB962C8B-B14F-4D97-AF65-F5344CB8AC3E}">
        <p14:creationId xmlns:p14="http://schemas.microsoft.com/office/powerpoint/2010/main" val="6305985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Topics 9-1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685"/>
            <a:ext cx="8229600" cy="952500"/>
          </a:xfrm>
          <a:noFill/>
        </p:spPr>
        <p:txBody>
          <a:bodyPr lIns="108000">
            <a:normAutofit/>
          </a:bodyPr>
          <a:lstStyle>
            <a:lvl1pPr algn="l">
              <a:defRPr sz="2800" b="1">
                <a:solidFill>
                  <a:srgbClr val="004080"/>
                </a:solidFill>
                <a:latin typeface="Arial Narrow"/>
                <a:cs typeface="Arial Narrow"/>
              </a:defRPr>
            </a:lvl1pPr>
          </a:lstStyle>
          <a:p>
            <a:r>
              <a:rPr lang="en-AU" dirty="0" smtClean="0"/>
              <a:t>CLICK TO EDIT AGENDA TOPICS</a:t>
            </a:r>
            <a:endParaRPr lang="en-US" dirty="0"/>
          </a:p>
        </p:txBody>
      </p:sp>
      <p:sp>
        <p:nvSpPr>
          <p:cNvPr id="3" name="Content Placeholder 2"/>
          <p:cNvSpPr>
            <a:spLocks noGrp="1"/>
          </p:cNvSpPr>
          <p:nvPr>
            <p:ph idx="1"/>
          </p:nvPr>
        </p:nvSpPr>
        <p:spPr>
          <a:xfrm>
            <a:off x="1299882" y="1152014"/>
            <a:ext cx="7386918" cy="431752"/>
          </a:xfrm>
          <a:noFill/>
        </p:spPr>
        <p:txBody>
          <a:bodyPr/>
          <a:lstStyle>
            <a:lvl1pPr marL="0" indent="0">
              <a:spcBef>
                <a:spcPts val="1000"/>
              </a:spcBef>
              <a:spcAft>
                <a:spcPts val="600"/>
              </a:spcAft>
              <a:buClrTx/>
              <a:buNone/>
              <a:defRPr sz="1800" b="0" i="0">
                <a:latin typeface="Arial"/>
                <a:cs typeface="Arial"/>
              </a:defRPr>
            </a:lvl1pPr>
            <a:lvl2pPr>
              <a:spcBef>
                <a:spcPts val="0"/>
              </a:spcBef>
              <a:spcAft>
                <a:spcPts val="600"/>
              </a:spcAft>
              <a:buClrTx/>
              <a:defRPr sz="1400" b="0" i="0">
                <a:latin typeface="Arial"/>
                <a:cs typeface="Arial"/>
              </a:defRPr>
            </a:lvl2pPr>
            <a:lvl3pPr>
              <a:spcBef>
                <a:spcPts val="0"/>
              </a:spcBef>
              <a:spcAft>
                <a:spcPts val="600"/>
              </a:spcAft>
              <a:buClrTx/>
              <a:defRPr sz="1400" b="0" i="0">
                <a:latin typeface="Arial"/>
                <a:cs typeface="Arial"/>
              </a:defRPr>
            </a:lvl3pPr>
            <a:lvl4pPr>
              <a:spcBef>
                <a:spcPts val="0"/>
              </a:spcBef>
              <a:spcAft>
                <a:spcPts val="600"/>
              </a:spcAft>
              <a:buClrTx/>
              <a:defRPr sz="1400" b="0" i="0">
                <a:latin typeface="Arial"/>
                <a:cs typeface="Arial"/>
              </a:defRPr>
            </a:lvl4pPr>
            <a:lvl5pPr marL="2057400" indent="-228600">
              <a:spcBef>
                <a:spcPts val="0"/>
              </a:spcBef>
              <a:spcAft>
                <a:spcPts val="600"/>
              </a:spcAft>
              <a:buClrTx/>
              <a:buFont typeface="Arial"/>
              <a:buChar char="•"/>
              <a:defRPr sz="1400" b="0" i="0">
                <a:latin typeface="Arial"/>
                <a:cs typeface="Arial"/>
              </a:defRPr>
            </a:lvl5pPr>
          </a:lstStyle>
          <a:p>
            <a:pPr lvl="0"/>
            <a:r>
              <a:rPr lang="en-AU" dirty="0" smtClean="0"/>
              <a:t>Click to edit Master text styles</a:t>
            </a:r>
          </a:p>
        </p:txBody>
      </p:sp>
      <p:sp>
        <p:nvSpPr>
          <p:cNvPr id="9" name="Content Placeholder 2"/>
          <p:cNvSpPr>
            <a:spLocks noGrp="1"/>
          </p:cNvSpPr>
          <p:nvPr>
            <p:ph idx="10"/>
          </p:nvPr>
        </p:nvSpPr>
        <p:spPr>
          <a:xfrm>
            <a:off x="1299882" y="1674955"/>
            <a:ext cx="7386918" cy="431752"/>
          </a:xfrm>
          <a:noFill/>
        </p:spPr>
        <p:txBody>
          <a:bodyPr/>
          <a:lstStyle>
            <a:lvl1pPr marL="0" indent="0">
              <a:spcBef>
                <a:spcPts val="1000"/>
              </a:spcBef>
              <a:spcAft>
                <a:spcPts val="600"/>
              </a:spcAft>
              <a:buClrTx/>
              <a:buNone/>
              <a:defRPr sz="1800" b="0" i="0">
                <a:latin typeface="Arial"/>
                <a:cs typeface="Arial"/>
              </a:defRPr>
            </a:lvl1pPr>
            <a:lvl2pPr>
              <a:spcBef>
                <a:spcPts val="0"/>
              </a:spcBef>
              <a:spcAft>
                <a:spcPts val="600"/>
              </a:spcAft>
              <a:buClrTx/>
              <a:defRPr sz="1400" b="0" i="0">
                <a:latin typeface="Arial"/>
                <a:cs typeface="Arial"/>
              </a:defRPr>
            </a:lvl2pPr>
            <a:lvl3pPr>
              <a:spcBef>
                <a:spcPts val="0"/>
              </a:spcBef>
              <a:spcAft>
                <a:spcPts val="600"/>
              </a:spcAft>
              <a:buClrTx/>
              <a:defRPr sz="1400" b="0" i="0">
                <a:latin typeface="Arial"/>
                <a:cs typeface="Arial"/>
              </a:defRPr>
            </a:lvl3pPr>
            <a:lvl4pPr>
              <a:spcBef>
                <a:spcPts val="0"/>
              </a:spcBef>
              <a:spcAft>
                <a:spcPts val="600"/>
              </a:spcAft>
              <a:buClrTx/>
              <a:defRPr sz="1400" b="0" i="0">
                <a:latin typeface="Arial"/>
                <a:cs typeface="Arial"/>
              </a:defRPr>
            </a:lvl4pPr>
            <a:lvl5pPr marL="2057400" indent="-228600">
              <a:spcBef>
                <a:spcPts val="0"/>
              </a:spcBef>
              <a:spcAft>
                <a:spcPts val="600"/>
              </a:spcAft>
              <a:buClrTx/>
              <a:buFont typeface="Arial"/>
              <a:buChar char="•"/>
              <a:defRPr sz="1400" b="0" i="0">
                <a:latin typeface="Arial"/>
                <a:cs typeface="Arial"/>
              </a:defRPr>
            </a:lvl5pPr>
          </a:lstStyle>
          <a:p>
            <a:pPr lvl="0"/>
            <a:r>
              <a:rPr lang="en-AU" dirty="0" smtClean="0"/>
              <a:t>Click to edit Master text styles</a:t>
            </a:r>
          </a:p>
        </p:txBody>
      </p:sp>
      <p:sp>
        <p:nvSpPr>
          <p:cNvPr id="12" name="Content Placeholder 2"/>
          <p:cNvSpPr>
            <a:spLocks noGrp="1"/>
          </p:cNvSpPr>
          <p:nvPr>
            <p:ph idx="11"/>
          </p:nvPr>
        </p:nvSpPr>
        <p:spPr>
          <a:xfrm>
            <a:off x="1299882" y="2190425"/>
            <a:ext cx="7386918" cy="431752"/>
          </a:xfrm>
          <a:noFill/>
        </p:spPr>
        <p:txBody>
          <a:bodyPr/>
          <a:lstStyle>
            <a:lvl1pPr marL="0" indent="0">
              <a:spcBef>
                <a:spcPts val="1000"/>
              </a:spcBef>
              <a:spcAft>
                <a:spcPts val="600"/>
              </a:spcAft>
              <a:buClrTx/>
              <a:buNone/>
              <a:defRPr sz="1800" b="0" i="0">
                <a:latin typeface="Arial"/>
                <a:cs typeface="Arial"/>
              </a:defRPr>
            </a:lvl1pPr>
            <a:lvl2pPr>
              <a:spcBef>
                <a:spcPts val="0"/>
              </a:spcBef>
              <a:spcAft>
                <a:spcPts val="600"/>
              </a:spcAft>
              <a:buClrTx/>
              <a:defRPr sz="1400" b="0" i="0">
                <a:latin typeface="Arial"/>
                <a:cs typeface="Arial"/>
              </a:defRPr>
            </a:lvl2pPr>
            <a:lvl3pPr>
              <a:spcBef>
                <a:spcPts val="0"/>
              </a:spcBef>
              <a:spcAft>
                <a:spcPts val="600"/>
              </a:spcAft>
              <a:buClrTx/>
              <a:defRPr sz="1400" b="0" i="0">
                <a:latin typeface="Arial"/>
                <a:cs typeface="Arial"/>
              </a:defRPr>
            </a:lvl3pPr>
            <a:lvl4pPr>
              <a:spcBef>
                <a:spcPts val="0"/>
              </a:spcBef>
              <a:spcAft>
                <a:spcPts val="600"/>
              </a:spcAft>
              <a:buClrTx/>
              <a:defRPr sz="1400" b="0" i="0">
                <a:latin typeface="Arial"/>
                <a:cs typeface="Arial"/>
              </a:defRPr>
            </a:lvl4pPr>
            <a:lvl5pPr marL="2057400" indent="-228600">
              <a:spcBef>
                <a:spcPts val="0"/>
              </a:spcBef>
              <a:spcAft>
                <a:spcPts val="600"/>
              </a:spcAft>
              <a:buClrTx/>
              <a:buFont typeface="Arial"/>
              <a:buChar char="•"/>
              <a:defRPr sz="1400" b="0" i="0">
                <a:latin typeface="Arial"/>
                <a:cs typeface="Arial"/>
              </a:defRPr>
            </a:lvl5pPr>
          </a:lstStyle>
          <a:p>
            <a:pPr lvl="0"/>
            <a:r>
              <a:rPr lang="en-AU" dirty="0" smtClean="0"/>
              <a:t>Click to edit Master text styles</a:t>
            </a:r>
          </a:p>
        </p:txBody>
      </p:sp>
      <p:sp>
        <p:nvSpPr>
          <p:cNvPr id="15" name="Content Placeholder 2"/>
          <p:cNvSpPr>
            <a:spLocks noGrp="1"/>
          </p:cNvSpPr>
          <p:nvPr>
            <p:ph idx="12"/>
          </p:nvPr>
        </p:nvSpPr>
        <p:spPr>
          <a:xfrm>
            <a:off x="1299882" y="2698425"/>
            <a:ext cx="7386918" cy="431752"/>
          </a:xfrm>
          <a:noFill/>
        </p:spPr>
        <p:txBody>
          <a:bodyPr/>
          <a:lstStyle>
            <a:lvl1pPr marL="0" indent="0">
              <a:spcBef>
                <a:spcPts val="1000"/>
              </a:spcBef>
              <a:spcAft>
                <a:spcPts val="600"/>
              </a:spcAft>
              <a:buClrTx/>
              <a:buNone/>
              <a:defRPr sz="1800" b="0" i="0">
                <a:latin typeface="Arial"/>
                <a:cs typeface="Arial"/>
              </a:defRPr>
            </a:lvl1pPr>
            <a:lvl2pPr>
              <a:spcBef>
                <a:spcPts val="0"/>
              </a:spcBef>
              <a:spcAft>
                <a:spcPts val="600"/>
              </a:spcAft>
              <a:buClrTx/>
              <a:defRPr sz="1400" b="0" i="0">
                <a:latin typeface="Arial"/>
                <a:cs typeface="Arial"/>
              </a:defRPr>
            </a:lvl2pPr>
            <a:lvl3pPr>
              <a:spcBef>
                <a:spcPts val="0"/>
              </a:spcBef>
              <a:spcAft>
                <a:spcPts val="600"/>
              </a:spcAft>
              <a:buClrTx/>
              <a:defRPr sz="1400" b="0" i="0">
                <a:latin typeface="Arial"/>
                <a:cs typeface="Arial"/>
              </a:defRPr>
            </a:lvl3pPr>
            <a:lvl4pPr>
              <a:spcBef>
                <a:spcPts val="0"/>
              </a:spcBef>
              <a:spcAft>
                <a:spcPts val="600"/>
              </a:spcAft>
              <a:buClrTx/>
              <a:defRPr sz="1400" b="0" i="0">
                <a:latin typeface="Arial"/>
                <a:cs typeface="Arial"/>
              </a:defRPr>
            </a:lvl4pPr>
            <a:lvl5pPr marL="2057400" indent="-228600">
              <a:spcBef>
                <a:spcPts val="0"/>
              </a:spcBef>
              <a:spcAft>
                <a:spcPts val="600"/>
              </a:spcAft>
              <a:buClrTx/>
              <a:buFont typeface="Arial"/>
              <a:buChar char="•"/>
              <a:defRPr sz="1400" b="0" i="0">
                <a:latin typeface="Arial"/>
                <a:cs typeface="Arial"/>
              </a:defRPr>
            </a:lvl5pPr>
          </a:lstStyle>
          <a:p>
            <a:pPr lvl="0"/>
            <a:r>
              <a:rPr lang="en-AU" dirty="0" smtClean="0"/>
              <a:t>Click to edit Master text styles</a:t>
            </a:r>
          </a:p>
        </p:txBody>
      </p:sp>
    </p:spTree>
    <p:extLst>
      <p:ext uri="{BB962C8B-B14F-4D97-AF65-F5344CB8AC3E}">
        <p14:creationId xmlns:p14="http://schemas.microsoft.com/office/powerpoint/2010/main" val="5333062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8412" y="45685"/>
            <a:ext cx="7648388" cy="952500"/>
          </a:xfrm>
          <a:noFill/>
        </p:spPr>
        <p:txBody>
          <a:bodyPr lIns="108000">
            <a:normAutofit/>
          </a:bodyPr>
          <a:lstStyle>
            <a:lvl1pPr algn="l">
              <a:defRPr sz="2800" b="1" baseline="0">
                <a:solidFill>
                  <a:srgbClr val="004080"/>
                </a:solidFill>
                <a:latin typeface="Arial Narrow"/>
                <a:cs typeface="Arial Narrow"/>
              </a:defRPr>
            </a:lvl1pPr>
          </a:lstStyle>
          <a:p>
            <a:r>
              <a:rPr lang="en-AU" dirty="0" smtClean="0"/>
              <a:t>CLICK TO EDIT agenda 1 title</a:t>
            </a:r>
            <a:endParaRPr lang="en-US" dirty="0"/>
          </a:p>
        </p:txBody>
      </p:sp>
      <p:sp>
        <p:nvSpPr>
          <p:cNvPr id="3" name="Content Placeholder 2"/>
          <p:cNvSpPr>
            <a:spLocks noGrp="1"/>
          </p:cNvSpPr>
          <p:nvPr>
            <p:ph idx="1"/>
          </p:nvPr>
        </p:nvSpPr>
        <p:spPr>
          <a:xfrm>
            <a:off x="457200" y="1152013"/>
            <a:ext cx="8229600" cy="4137283"/>
          </a:xfrm>
        </p:spPr>
        <p:txBody>
          <a:bodyPr/>
          <a:lstStyle>
            <a:lvl1pPr>
              <a:spcBef>
                <a:spcPts val="1000"/>
              </a:spcBef>
              <a:spcAft>
                <a:spcPts val="600"/>
              </a:spcAft>
              <a:buClrTx/>
              <a:defRPr sz="1800" b="0" i="0">
                <a:latin typeface="Arial"/>
                <a:cs typeface="Arial"/>
              </a:defRPr>
            </a:lvl1pPr>
            <a:lvl2pPr>
              <a:spcBef>
                <a:spcPts val="0"/>
              </a:spcBef>
              <a:spcAft>
                <a:spcPts val="600"/>
              </a:spcAft>
              <a:buClrTx/>
              <a:defRPr sz="1400" b="0" i="0">
                <a:latin typeface="Arial"/>
                <a:cs typeface="Arial"/>
              </a:defRPr>
            </a:lvl2pPr>
            <a:lvl3pPr>
              <a:spcBef>
                <a:spcPts val="0"/>
              </a:spcBef>
              <a:spcAft>
                <a:spcPts val="600"/>
              </a:spcAft>
              <a:buClrTx/>
              <a:defRPr sz="1400" b="0" i="0">
                <a:latin typeface="Arial"/>
                <a:cs typeface="Arial"/>
              </a:defRPr>
            </a:lvl3pPr>
            <a:lvl4pPr>
              <a:spcBef>
                <a:spcPts val="0"/>
              </a:spcBef>
              <a:spcAft>
                <a:spcPts val="600"/>
              </a:spcAft>
              <a:buClrTx/>
              <a:defRPr sz="1400" b="0" i="0">
                <a:latin typeface="Arial"/>
                <a:cs typeface="Arial"/>
              </a:defRPr>
            </a:lvl4pPr>
            <a:lvl5pPr marL="2057400" indent="-228600">
              <a:spcBef>
                <a:spcPts val="0"/>
              </a:spcBef>
              <a:spcAft>
                <a:spcPts val="600"/>
              </a:spcAft>
              <a:buClrTx/>
              <a:buFont typeface="Arial"/>
              <a:buChar char="•"/>
              <a:defRPr sz="1400" b="0" i="0">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pic>
        <p:nvPicPr>
          <p:cNvPr id="4" name="Picture 3" descr="Agenda # Icon.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3725" y="276734"/>
            <a:ext cx="553726" cy="553726"/>
          </a:xfrm>
          <a:prstGeom prst="rect">
            <a:avLst/>
          </a:prstGeom>
        </p:spPr>
      </p:pic>
      <p:sp>
        <p:nvSpPr>
          <p:cNvPr id="5" name="Rounded Rectangle 4"/>
          <p:cNvSpPr/>
          <p:nvPr userDrawn="1"/>
        </p:nvSpPr>
        <p:spPr>
          <a:xfrm>
            <a:off x="330191" y="263337"/>
            <a:ext cx="678340" cy="55372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1897CF"/>
                </a:solidFill>
              </a:rPr>
              <a:t>1</a:t>
            </a:r>
            <a:endParaRPr lang="en-US" b="1" dirty="0">
              <a:solidFill>
                <a:srgbClr val="1897CF"/>
              </a:solidFill>
            </a:endParaRPr>
          </a:p>
        </p:txBody>
      </p:sp>
    </p:spTree>
    <p:extLst>
      <p:ext uri="{BB962C8B-B14F-4D97-AF65-F5344CB8AC3E}">
        <p14:creationId xmlns:p14="http://schemas.microsoft.com/office/powerpoint/2010/main" val="36557833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8412" y="45685"/>
            <a:ext cx="7648388" cy="952500"/>
          </a:xfrm>
          <a:noFill/>
        </p:spPr>
        <p:txBody>
          <a:bodyPr lIns="108000">
            <a:normAutofit/>
          </a:bodyPr>
          <a:lstStyle>
            <a:lvl1pPr algn="l">
              <a:defRPr sz="2800" b="1" baseline="0">
                <a:solidFill>
                  <a:srgbClr val="004080"/>
                </a:solidFill>
                <a:latin typeface="Arial Narrow"/>
                <a:cs typeface="Arial Narrow"/>
              </a:defRPr>
            </a:lvl1pPr>
          </a:lstStyle>
          <a:p>
            <a:r>
              <a:rPr lang="en-AU" dirty="0" smtClean="0"/>
              <a:t>CLICK TO EDIT agenda 2 title</a:t>
            </a:r>
            <a:endParaRPr lang="en-US" dirty="0"/>
          </a:p>
        </p:txBody>
      </p:sp>
      <p:sp>
        <p:nvSpPr>
          <p:cNvPr id="3" name="Content Placeholder 2"/>
          <p:cNvSpPr>
            <a:spLocks noGrp="1"/>
          </p:cNvSpPr>
          <p:nvPr>
            <p:ph idx="1"/>
          </p:nvPr>
        </p:nvSpPr>
        <p:spPr>
          <a:xfrm>
            <a:off x="457200" y="1152013"/>
            <a:ext cx="8229600" cy="4137283"/>
          </a:xfrm>
        </p:spPr>
        <p:txBody>
          <a:bodyPr/>
          <a:lstStyle>
            <a:lvl1pPr>
              <a:spcBef>
                <a:spcPts val="1000"/>
              </a:spcBef>
              <a:spcAft>
                <a:spcPts val="600"/>
              </a:spcAft>
              <a:buClrTx/>
              <a:defRPr sz="1800" b="0" i="0">
                <a:latin typeface="Arial"/>
                <a:cs typeface="Arial"/>
              </a:defRPr>
            </a:lvl1pPr>
            <a:lvl2pPr>
              <a:spcBef>
                <a:spcPts val="0"/>
              </a:spcBef>
              <a:spcAft>
                <a:spcPts val="600"/>
              </a:spcAft>
              <a:buClrTx/>
              <a:defRPr sz="1400" b="0" i="0">
                <a:latin typeface="Arial"/>
                <a:cs typeface="Arial"/>
              </a:defRPr>
            </a:lvl2pPr>
            <a:lvl3pPr>
              <a:spcBef>
                <a:spcPts val="0"/>
              </a:spcBef>
              <a:spcAft>
                <a:spcPts val="600"/>
              </a:spcAft>
              <a:buClrTx/>
              <a:defRPr sz="1400" b="0" i="0">
                <a:latin typeface="Arial"/>
                <a:cs typeface="Arial"/>
              </a:defRPr>
            </a:lvl3pPr>
            <a:lvl4pPr>
              <a:spcBef>
                <a:spcPts val="0"/>
              </a:spcBef>
              <a:spcAft>
                <a:spcPts val="600"/>
              </a:spcAft>
              <a:buClrTx/>
              <a:defRPr sz="1400" b="0" i="0">
                <a:latin typeface="Arial"/>
                <a:cs typeface="Arial"/>
              </a:defRPr>
            </a:lvl4pPr>
            <a:lvl5pPr marL="2057400" indent="-228600">
              <a:spcBef>
                <a:spcPts val="0"/>
              </a:spcBef>
              <a:spcAft>
                <a:spcPts val="600"/>
              </a:spcAft>
              <a:buClrTx/>
              <a:buFont typeface="Arial"/>
              <a:buChar char="•"/>
              <a:defRPr sz="1400" b="0" i="0">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pic>
        <p:nvPicPr>
          <p:cNvPr id="4" name="Picture 3" descr="Agenda # Icon.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3725" y="276734"/>
            <a:ext cx="553726" cy="553726"/>
          </a:xfrm>
          <a:prstGeom prst="rect">
            <a:avLst/>
          </a:prstGeom>
        </p:spPr>
      </p:pic>
      <p:sp>
        <p:nvSpPr>
          <p:cNvPr id="5" name="Rounded Rectangle 4"/>
          <p:cNvSpPr/>
          <p:nvPr userDrawn="1"/>
        </p:nvSpPr>
        <p:spPr>
          <a:xfrm>
            <a:off x="330191" y="263337"/>
            <a:ext cx="678340" cy="55372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1897CF"/>
                </a:solidFill>
              </a:rPr>
              <a:t>2</a:t>
            </a:r>
            <a:endParaRPr lang="en-US" b="1" dirty="0">
              <a:solidFill>
                <a:srgbClr val="1897CF"/>
              </a:solidFill>
            </a:endParaRPr>
          </a:p>
        </p:txBody>
      </p:sp>
    </p:spTree>
    <p:extLst>
      <p:ext uri="{BB962C8B-B14F-4D97-AF65-F5344CB8AC3E}">
        <p14:creationId xmlns:p14="http://schemas.microsoft.com/office/powerpoint/2010/main" val="5108878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8412" y="45685"/>
            <a:ext cx="7648388" cy="952500"/>
          </a:xfrm>
          <a:noFill/>
        </p:spPr>
        <p:txBody>
          <a:bodyPr lIns="108000">
            <a:normAutofit/>
          </a:bodyPr>
          <a:lstStyle>
            <a:lvl1pPr algn="l">
              <a:defRPr sz="2800" b="1" baseline="0">
                <a:solidFill>
                  <a:srgbClr val="004080"/>
                </a:solidFill>
                <a:latin typeface="Arial Narrow"/>
                <a:cs typeface="Arial Narrow"/>
              </a:defRPr>
            </a:lvl1pPr>
          </a:lstStyle>
          <a:p>
            <a:r>
              <a:rPr lang="en-AU" dirty="0" smtClean="0"/>
              <a:t>CLICK TO EDIT agenda 3 title</a:t>
            </a:r>
            <a:endParaRPr lang="en-US" dirty="0"/>
          </a:p>
        </p:txBody>
      </p:sp>
      <p:sp>
        <p:nvSpPr>
          <p:cNvPr id="3" name="Content Placeholder 2"/>
          <p:cNvSpPr>
            <a:spLocks noGrp="1"/>
          </p:cNvSpPr>
          <p:nvPr>
            <p:ph idx="1"/>
          </p:nvPr>
        </p:nvSpPr>
        <p:spPr>
          <a:xfrm>
            <a:off x="457200" y="1152013"/>
            <a:ext cx="8229600" cy="4137283"/>
          </a:xfrm>
        </p:spPr>
        <p:txBody>
          <a:bodyPr/>
          <a:lstStyle>
            <a:lvl1pPr>
              <a:spcBef>
                <a:spcPts val="1000"/>
              </a:spcBef>
              <a:spcAft>
                <a:spcPts val="600"/>
              </a:spcAft>
              <a:buClrTx/>
              <a:defRPr sz="1800" b="0" i="0">
                <a:latin typeface="Arial"/>
                <a:cs typeface="Arial"/>
              </a:defRPr>
            </a:lvl1pPr>
            <a:lvl2pPr>
              <a:spcBef>
                <a:spcPts val="0"/>
              </a:spcBef>
              <a:spcAft>
                <a:spcPts val="600"/>
              </a:spcAft>
              <a:buClrTx/>
              <a:defRPr sz="1400" b="0" i="0">
                <a:latin typeface="Arial"/>
                <a:cs typeface="Arial"/>
              </a:defRPr>
            </a:lvl2pPr>
            <a:lvl3pPr>
              <a:spcBef>
                <a:spcPts val="0"/>
              </a:spcBef>
              <a:spcAft>
                <a:spcPts val="600"/>
              </a:spcAft>
              <a:buClrTx/>
              <a:defRPr sz="1400" b="0" i="0">
                <a:latin typeface="Arial"/>
                <a:cs typeface="Arial"/>
              </a:defRPr>
            </a:lvl3pPr>
            <a:lvl4pPr>
              <a:spcBef>
                <a:spcPts val="0"/>
              </a:spcBef>
              <a:spcAft>
                <a:spcPts val="600"/>
              </a:spcAft>
              <a:buClrTx/>
              <a:defRPr sz="1400" b="0" i="0">
                <a:latin typeface="Arial"/>
                <a:cs typeface="Arial"/>
              </a:defRPr>
            </a:lvl4pPr>
            <a:lvl5pPr marL="2057400" indent="-228600">
              <a:spcBef>
                <a:spcPts val="0"/>
              </a:spcBef>
              <a:spcAft>
                <a:spcPts val="600"/>
              </a:spcAft>
              <a:buClrTx/>
              <a:buFont typeface="Arial"/>
              <a:buChar char="•"/>
              <a:defRPr sz="1400" b="0" i="0">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pic>
        <p:nvPicPr>
          <p:cNvPr id="4" name="Picture 3" descr="Agenda # Icon.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3725" y="276734"/>
            <a:ext cx="553726" cy="553726"/>
          </a:xfrm>
          <a:prstGeom prst="rect">
            <a:avLst/>
          </a:prstGeom>
        </p:spPr>
      </p:pic>
      <p:sp>
        <p:nvSpPr>
          <p:cNvPr id="5" name="Rounded Rectangle 4"/>
          <p:cNvSpPr/>
          <p:nvPr userDrawn="1"/>
        </p:nvSpPr>
        <p:spPr>
          <a:xfrm>
            <a:off x="330191" y="263337"/>
            <a:ext cx="678340" cy="553726"/>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1897CF"/>
                </a:solidFill>
              </a:rPr>
              <a:t>3</a:t>
            </a:r>
            <a:endParaRPr lang="en-US" b="1" dirty="0">
              <a:solidFill>
                <a:srgbClr val="1897CF"/>
              </a:solidFill>
            </a:endParaRPr>
          </a:p>
        </p:txBody>
      </p:sp>
    </p:spTree>
    <p:extLst>
      <p:ext uri="{BB962C8B-B14F-4D97-AF65-F5344CB8AC3E}">
        <p14:creationId xmlns:p14="http://schemas.microsoft.com/office/powerpoint/2010/main" val="13131592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85"/>
            <a:ext cx="8229600" cy="9525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150320"/>
            <a:ext cx="8229600" cy="3954816"/>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0" name="TextBox 9"/>
          <p:cNvSpPr txBox="1"/>
          <p:nvPr userDrawn="1"/>
        </p:nvSpPr>
        <p:spPr>
          <a:xfrm>
            <a:off x="7274543" y="5478115"/>
            <a:ext cx="1263192" cy="153888"/>
          </a:xfrm>
          <a:prstGeom prst="rect">
            <a:avLst/>
          </a:prstGeom>
          <a:noFill/>
        </p:spPr>
        <p:txBody>
          <a:bodyPr wrap="square" lIns="0" tIns="0" rIns="0" bIns="0" rtlCol="0">
            <a:spAutoFit/>
          </a:bodyPr>
          <a:lstStyle/>
          <a:p>
            <a:pPr algn="r"/>
            <a:fld id="{C06107B4-E747-486C-9583-E8C20234E347}" type="slidenum">
              <a:rPr lang="en-US" sz="1000" b="0" smtClean="0">
                <a:solidFill>
                  <a:srgbClr val="7F7F7F"/>
                </a:solidFill>
                <a:latin typeface="Arial" panose="020B0604020202020204" pitchFamily="34" charset="0"/>
                <a:cs typeface="Arial" panose="020B0604020202020204" pitchFamily="34" charset="0"/>
              </a:rPr>
              <a:pPr algn="r"/>
              <a:t>‹#›</a:t>
            </a:fld>
            <a:endParaRPr lang="en-US" sz="1000" b="0" dirty="0">
              <a:solidFill>
                <a:srgbClr val="7F7F7F"/>
              </a:solidFill>
              <a:latin typeface="Arial" panose="020B0604020202020204" pitchFamily="34" charset="0"/>
              <a:cs typeface="Arial" panose="020B0604020202020204" pitchFamily="34" charset="0"/>
            </a:endParaRPr>
          </a:p>
        </p:txBody>
      </p:sp>
      <p:sp>
        <p:nvSpPr>
          <p:cNvPr id="4" name="TextBox 3"/>
          <p:cNvSpPr txBox="1"/>
          <p:nvPr userDrawn="1"/>
        </p:nvSpPr>
        <p:spPr>
          <a:xfrm>
            <a:off x="457200" y="5517070"/>
            <a:ext cx="2152867" cy="92333"/>
          </a:xfrm>
          <a:prstGeom prst="rect">
            <a:avLst/>
          </a:prstGeom>
          <a:noFill/>
        </p:spPr>
        <p:txBody>
          <a:bodyPr wrap="square" lIns="0" tIns="0" rIns="0" bIns="0" rtlCol="0">
            <a:spAutoFit/>
          </a:bodyPr>
          <a:lstStyle/>
          <a:p>
            <a:r>
              <a:rPr lang="en-US" sz="600" kern="1200" dirty="0" smtClean="0">
                <a:solidFill>
                  <a:srgbClr val="7F7F7F"/>
                </a:solidFill>
                <a:latin typeface="+mn-lt"/>
                <a:ea typeface="+mn-ea"/>
                <a:cs typeface="+mn-cs"/>
              </a:rPr>
              <a:t>© 2015 Cogstate Ltd. All rights reserved.</a:t>
            </a:r>
            <a:endParaRPr lang="en-US" sz="600" dirty="0">
              <a:solidFill>
                <a:srgbClr val="7F7F7F"/>
              </a:solidFill>
            </a:endParaRPr>
          </a:p>
        </p:txBody>
      </p:sp>
      <p:pic>
        <p:nvPicPr>
          <p:cNvPr id="5" name="Picture 4" descr="Presentation_Text Page.png"/>
          <p:cNvPicPr>
            <a:picLocks noChangeAspect="1"/>
          </p:cNvPicPr>
          <p:nvPr userDrawn="1"/>
        </p:nvPicPr>
        <p:blipFill>
          <a:blip r:embed="rId34" cstate="print">
            <a:extLst>
              <a:ext uri="{28A0092B-C50C-407E-A947-70E740481C1C}">
                <a14:useLocalDpi xmlns:a14="http://schemas.microsoft.com/office/drawing/2010/main"/>
              </a:ext>
            </a:extLst>
          </a:blip>
          <a:stretch>
            <a:fillRect/>
          </a:stretch>
        </p:blipFill>
        <p:spPr>
          <a:xfrm>
            <a:off x="8608482" y="5248348"/>
            <a:ext cx="535517" cy="463339"/>
          </a:xfrm>
          <a:prstGeom prst="rect">
            <a:avLst/>
          </a:prstGeom>
        </p:spPr>
      </p:pic>
    </p:spTree>
    <p:extLst>
      <p:ext uri="{BB962C8B-B14F-4D97-AF65-F5344CB8AC3E}">
        <p14:creationId xmlns:p14="http://schemas.microsoft.com/office/powerpoint/2010/main" val="583837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3" r:id="rId5"/>
    <p:sldLayoutId id="214748367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4" r:id="rId15"/>
    <p:sldLayoutId id="2147483675" r:id="rId16"/>
    <p:sldLayoutId id="2147483676" r:id="rId17"/>
    <p:sldLayoutId id="2147483677" r:id="rId18"/>
    <p:sldLayoutId id="2147483654" r:id="rId19"/>
    <p:sldLayoutId id="2147483655" r:id="rId20"/>
    <p:sldLayoutId id="2147483672" r:id="rId21"/>
    <p:sldLayoutId id="2147483657" r:id="rId22"/>
    <p:sldLayoutId id="2147483659" r:id="rId23"/>
    <p:sldLayoutId id="2147483658" r:id="rId24"/>
    <p:sldLayoutId id="2147483660" r:id="rId25"/>
    <p:sldLayoutId id="2147483661" r:id="rId26"/>
    <p:sldLayoutId id="2147483662" r:id="rId27"/>
    <p:sldLayoutId id="2147483678" r:id="rId28"/>
    <p:sldLayoutId id="2147483679" r:id="rId29"/>
    <p:sldLayoutId id="2147483680" r:id="rId30"/>
    <p:sldLayoutId id="2147483681" r:id="rId31"/>
    <p:sldLayoutId id="2147483656" r:id="rId32"/>
  </p:sldLayoutIdLst>
  <p:timing>
    <p:tnLst>
      <p:par>
        <p:cTn id="1" dur="indefinite" restart="never" nodeType="tmRoot"/>
      </p:par>
    </p:tnLst>
  </p:timing>
  <p:txStyles>
    <p:titleStyle>
      <a:lvl1pPr algn="l" defTabSz="457200" rtl="0" eaLnBrk="1" latinLnBrk="0" hangingPunct="1">
        <a:spcBef>
          <a:spcPct val="0"/>
        </a:spcBef>
        <a:buNone/>
        <a:defRPr sz="2800" b="1" kern="1200" cap="all">
          <a:solidFill>
            <a:srgbClr val="004080"/>
          </a:solidFill>
          <a:latin typeface="Arial Narrow"/>
          <a:ea typeface="+mj-ea"/>
          <a:cs typeface="Arial Narrow"/>
        </a:defRPr>
      </a:lvl1pPr>
    </p:titleStyle>
    <p:bodyStyle>
      <a:lvl1pPr marL="342900" indent="-342900" algn="l" defTabSz="457200" rtl="0" eaLnBrk="1" latinLnBrk="0" hangingPunct="1">
        <a:spcBef>
          <a:spcPct val="20000"/>
        </a:spcBef>
        <a:buClr>
          <a:srgbClr val="272727"/>
        </a:buClr>
        <a:buFont typeface="Arial"/>
        <a:buChar char="•"/>
        <a:defRPr sz="1800" kern="1200">
          <a:solidFill>
            <a:srgbClr val="272727"/>
          </a:solidFill>
          <a:latin typeface="+mn-lt"/>
          <a:ea typeface="+mn-ea"/>
          <a:cs typeface="+mn-cs"/>
        </a:defRPr>
      </a:lvl1pPr>
      <a:lvl2pPr marL="742950" indent="-285750" algn="l" defTabSz="457200" rtl="0" eaLnBrk="1" latinLnBrk="0" hangingPunct="1">
        <a:spcBef>
          <a:spcPct val="20000"/>
        </a:spcBef>
        <a:buClrTx/>
        <a:buFont typeface="Arial"/>
        <a:buChar char="–"/>
        <a:defRPr sz="14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ClrTx/>
        <a:buFont typeface="Arial"/>
        <a:buChar char="•"/>
        <a:defRPr sz="14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ClrTx/>
        <a:buFont typeface="Arial"/>
        <a:buChar char="–"/>
        <a:defRPr sz="1400" kern="1200">
          <a:solidFill>
            <a:schemeClr val="tx1">
              <a:lumMod val="50000"/>
              <a:lumOff val="50000"/>
            </a:schemeClr>
          </a:solidFill>
          <a:latin typeface="+mn-lt"/>
          <a:ea typeface="+mn-ea"/>
          <a:cs typeface="+mn-cs"/>
        </a:defRPr>
      </a:lvl4pPr>
      <a:lvl5pPr marL="2057400" indent="-228600" algn="l" defTabSz="457200" rtl="0" eaLnBrk="1" latinLnBrk="0" hangingPunct="1">
        <a:spcBef>
          <a:spcPct val="20000"/>
        </a:spcBef>
        <a:buClrTx/>
        <a:buFont typeface="Arial"/>
        <a:buChar char="•"/>
        <a:defRPr sz="14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THOSE JOINING REMOTELY </a:t>
            </a:r>
            <a:endParaRPr lang="en-US" dirty="0"/>
          </a:p>
        </p:txBody>
      </p:sp>
      <p:sp>
        <p:nvSpPr>
          <p:cNvPr id="3" name="Content Placeholder 2"/>
          <p:cNvSpPr>
            <a:spLocks noGrp="1"/>
          </p:cNvSpPr>
          <p:nvPr>
            <p:ph idx="1"/>
          </p:nvPr>
        </p:nvSpPr>
        <p:spPr>
          <a:xfrm>
            <a:off x="-35444" y="1811132"/>
            <a:ext cx="1940330" cy="1225042"/>
          </a:xfrm>
        </p:spPr>
        <p:txBody>
          <a:bodyPr>
            <a:normAutofit/>
          </a:bodyPr>
          <a:lstStyle/>
          <a:p>
            <a:pPr marL="0" indent="0" algn="r">
              <a:buNone/>
            </a:pPr>
            <a:r>
              <a:rPr lang="en-US" sz="1600" dirty="0" smtClean="0">
                <a:solidFill>
                  <a:schemeClr val="accent1"/>
                </a:solidFill>
              </a:rPr>
              <a:t>Please mute </a:t>
            </a:r>
            <a:br>
              <a:rPr lang="en-US" sz="1600" dirty="0" smtClean="0">
                <a:solidFill>
                  <a:schemeClr val="accent1"/>
                </a:solidFill>
              </a:rPr>
            </a:br>
            <a:r>
              <a:rPr lang="en-US" sz="1600" dirty="0" smtClean="0">
                <a:solidFill>
                  <a:schemeClr val="accent1"/>
                </a:solidFill>
              </a:rPr>
              <a:t>your audio here. </a:t>
            </a:r>
            <a:endParaRPr lang="en-US" sz="1600" dirty="0">
              <a:solidFill>
                <a:schemeClr val="accent1"/>
              </a:solidFill>
            </a:endParaRPr>
          </a:p>
        </p:txBody>
      </p:sp>
      <p:pic>
        <p:nvPicPr>
          <p:cNvPr id="5" name="Picture 4" descr="joinm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332" y="1057816"/>
            <a:ext cx="6701595" cy="4186408"/>
          </a:xfrm>
          <a:prstGeom prst="rect">
            <a:avLst/>
          </a:prstGeom>
        </p:spPr>
      </p:pic>
      <p:cxnSp>
        <p:nvCxnSpPr>
          <p:cNvPr id="7" name="Straight Arrow Connector 6"/>
          <p:cNvCxnSpPr/>
          <p:nvPr/>
        </p:nvCxnSpPr>
        <p:spPr>
          <a:xfrm flipV="1">
            <a:off x="1904886" y="1456121"/>
            <a:ext cx="1280872" cy="5474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5739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PROs and Objective </a:t>
            </a:r>
            <a:r>
              <a:rPr lang="en-US" dirty="0"/>
              <a:t>Cognitive Testing</a:t>
            </a:r>
          </a:p>
        </p:txBody>
      </p:sp>
      <p:sp>
        <p:nvSpPr>
          <p:cNvPr id="3" name="Content Placeholder 2"/>
          <p:cNvSpPr>
            <a:spLocks noGrp="1"/>
          </p:cNvSpPr>
          <p:nvPr>
            <p:ph idx="1"/>
          </p:nvPr>
        </p:nvSpPr>
        <p:spPr>
          <a:xfrm>
            <a:off x="468253" y="1028334"/>
            <a:ext cx="4028703" cy="1356031"/>
          </a:xfrm>
        </p:spPr>
        <p:txBody>
          <a:bodyPr>
            <a:normAutofit/>
          </a:bodyPr>
          <a:lstStyle/>
          <a:p>
            <a:pPr marL="0" indent="0">
              <a:buClr>
                <a:srgbClr val="C00000"/>
              </a:buClr>
              <a:buNone/>
            </a:pPr>
            <a:r>
              <a:rPr lang="en-US" sz="1600" dirty="0" smtClean="0"/>
              <a:t>PROs evaluate patients subjective levels of cognition and can also determine the impact of disease on perceived everyday life function. </a:t>
            </a:r>
          </a:p>
        </p:txBody>
      </p:sp>
      <p:pic>
        <p:nvPicPr>
          <p:cNvPr id="4" name="Picture 3" descr="Untitled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2844" y="2187301"/>
            <a:ext cx="4527599" cy="2898349"/>
          </a:xfrm>
          <a:prstGeom prst="rect">
            <a:avLst/>
          </a:prstGeom>
        </p:spPr>
      </p:pic>
      <p:pic>
        <p:nvPicPr>
          <p:cNvPr id="5" name="Picture 4" descr="Untitl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273" y="2187301"/>
            <a:ext cx="4485902" cy="2898349"/>
          </a:xfrm>
          <a:prstGeom prst="rect">
            <a:avLst/>
          </a:prstGeom>
        </p:spPr>
      </p:pic>
      <p:sp>
        <p:nvSpPr>
          <p:cNvPr id="6" name="Text Box 4"/>
          <p:cNvSpPr txBox="1">
            <a:spLocks noChangeArrowheads="1"/>
          </p:cNvSpPr>
          <p:nvPr/>
        </p:nvSpPr>
        <p:spPr bwMode="auto">
          <a:xfrm>
            <a:off x="1861094" y="5322055"/>
            <a:ext cx="64919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Wingdings" pitchFamily="2" charset="2"/>
              <a:buChar char="l"/>
              <a:defRPr sz="3200">
                <a:solidFill>
                  <a:schemeClr val="tx1"/>
                </a:solidFill>
                <a:latin typeface="Verdana" pitchFamily="34" charset="0"/>
                <a:ea typeface="MS PGothic" pitchFamily="34" charset="-128"/>
              </a:defRPr>
            </a:lvl1pPr>
            <a:lvl2pPr marL="742950" indent="-285750" eaLnBrk="0" hangingPunct="0">
              <a:spcBef>
                <a:spcPct val="20000"/>
              </a:spcBef>
              <a:buClr>
                <a:schemeClr val="accent1"/>
              </a:buClr>
              <a:buFont typeface="Wingdings" pitchFamily="2" charset="2"/>
              <a:buChar char="¡"/>
              <a:defRPr sz="2700">
                <a:solidFill>
                  <a:schemeClr val="tx1"/>
                </a:solidFill>
                <a:latin typeface="Verdana" pitchFamily="34" charset="0"/>
                <a:ea typeface="MS PGothic" pitchFamily="34" charset="-128"/>
              </a:defRPr>
            </a:lvl2pPr>
            <a:lvl3pPr marL="1143000" indent="-228600" eaLnBrk="0" hangingPunct="0">
              <a:spcBef>
                <a:spcPct val="20000"/>
              </a:spcBef>
              <a:buClr>
                <a:schemeClr val="accent1"/>
              </a:buClr>
              <a:buFont typeface="Wingdings" pitchFamily="2" charset="2"/>
              <a:buChar char="l"/>
              <a:defRPr sz="2300">
                <a:solidFill>
                  <a:schemeClr val="tx1"/>
                </a:solidFill>
                <a:latin typeface="Verdana" pitchFamily="34" charset="0"/>
                <a:ea typeface="MS PGothic" pitchFamily="34" charset="-128"/>
              </a:defRPr>
            </a:lvl3pPr>
            <a:lvl4pPr marL="1600200" indent="-228600" eaLnBrk="0" hangingPunct="0">
              <a:spcBef>
                <a:spcPct val="20000"/>
              </a:spcBef>
              <a:buClr>
                <a:schemeClr val="accent1"/>
              </a:buClr>
              <a:buChar char="•"/>
              <a:defRPr sz="2000">
                <a:solidFill>
                  <a:schemeClr val="tx1"/>
                </a:solidFill>
                <a:latin typeface="Verdana" pitchFamily="34" charset="0"/>
                <a:ea typeface="MS PGothic" pitchFamily="34" charset="-128"/>
              </a:defRPr>
            </a:lvl4pPr>
            <a:lvl5pPr marL="2057400" indent="-228600" eaLnBrk="0" hangingPunct="0">
              <a:spcBef>
                <a:spcPct val="20000"/>
              </a:spcBef>
              <a:buClr>
                <a:schemeClr val="accent1"/>
              </a:buClr>
              <a:buFont typeface="Wingdings" pitchFamily="2" charset="2"/>
              <a:buChar char=""/>
              <a:defRPr sz="2000">
                <a:solidFill>
                  <a:schemeClr val="tx1"/>
                </a:solidFill>
                <a:latin typeface="Verdana" pitchFamily="34"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Verdana" pitchFamily="34"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Verdana" pitchFamily="34"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Verdana" pitchFamily="34"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Verdana" pitchFamily="34" charset="0"/>
                <a:ea typeface="MS PGothic" pitchFamily="34" charset="-128"/>
              </a:defRPr>
            </a:lvl9pPr>
          </a:lstStyle>
          <a:p>
            <a:pPr algn="ctr">
              <a:buNone/>
            </a:pPr>
            <a:r>
              <a:rPr lang="en-US" sz="800" dirty="0"/>
              <a:t>Cromer, J. R., Cromer, J. A., </a:t>
            </a:r>
            <a:r>
              <a:rPr lang="en-US" sz="800" dirty="0" err="1"/>
              <a:t>Maruff</a:t>
            </a:r>
            <a:r>
              <a:rPr lang="en-US" sz="800" dirty="0"/>
              <a:t>, P., &amp; Snyder, P. J. (2010). Perception of alcohol intoxication shows acute tolerance while executive functions remain impaired. </a:t>
            </a:r>
            <a:r>
              <a:rPr lang="en-US" sz="800" i="1" dirty="0"/>
              <a:t>Experimental and Clinical Psychopharmacology</a:t>
            </a:r>
            <a:r>
              <a:rPr lang="en-US" sz="800" dirty="0"/>
              <a:t>, </a:t>
            </a:r>
            <a:r>
              <a:rPr lang="en-US" sz="800" i="1" dirty="0"/>
              <a:t>18</a:t>
            </a:r>
            <a:r>
              <a:rPr lang="en-US" sz="800" dirty="0"/>
              <a:t>(4), 329-39</a:t>
            </a:r>
            <a:r>
              <a:rPr lang="en-US" sz="800" dirty="0" smtClean="0"/>
              <a:t>.</a:t>
            </a:r>
            <a:endParaRPr lang="en-US" sz="800" dirty="0"/>
          </a:p>
        </p:txBody>
      </p:sp>
      <p:sp>
        <p:nvSpPr>
          <p:cNvPr id="7" name="Content Placeholder 2"/>
          <p:cNvSpPr txBox="1">
            <a:spLocks/>
          </p:cNvSpPr>
          <p:nvPr/>
        </p:nvSpPr>
        <p:spPr>
          <a:xfrm>
            <a:off x="4980369" y="1053103"/>
            <a:ext cx="4028703" cy="1356031"/>
          </a:xfrm>
          <a:prstGeom prst="rect">
            <a:avLst/>
          </a:prstGeom>
        </p:spPr>
        <p:txBody>
          <a:bodyPr vert="horz" lIns="0" tIns="0" rIns="0" bIns="0" rtlCol="0">
            <a:normAutofit/>
          </a:bodyPr>
          <a:lstStyle>
            <a:lvl1pPr marL="342900" indent="-342900" algn="l" defTabSz="457200" rtl="0" eaLnBrk="1" latinLnBrk="0" hangingPunct="1">
              <a:spcBef>
                <a:spcPct val="20000"/>
              </a:spcBef>
              <a:buClrTx/>
              <a:buSzPct val="100000"/>
              <a:buFont typeface="Arial"/>
              <a:buChar char="•"/>
              <a:defRPr sz="2000" b="0" i="0" kern="1200">
                <a:solidFill>
                  <a:srgbClr val="404040"/>
                </a:solidFill>
                <a:latin typeface="Arial"/>
                <a:ea typeface="+mn-ea"/>
                <a:cs typeface="Arial"/>
              </a:defRPr>
            </a:lvl1pPr>
            <a:lvl2pPr marL="742950" indent="-285750" algn="l" defTabSz="457200" rtl="0" eaLnBrk="1" latinLnBrk="0" hangingPunct="1">
              <a:spcBef>
                <a:spcPct val="20000"/>
              </a:spcBef>
              <a:buClrTx/>
              <a:buSzPct val="100000"/>
              <a:buFont typeface="Arial"/>
              <a:buChar char="•"/>
              <a:defRPr sz="1800" b="0" i="0" kern="1200">
                <a:solidFill>
                  <a:srgbClr val="404040"/>
                </a:solidFill>
                <a:latin typeface="Arial"/>
                <a:ea typeface="+mn-ea"/>
                <a:cs typeface="Arial"/>
              </a:defRPr>
            </a:lvl2pPr>
            <a:lvl3pPr marL="1143000" indent="-228600" algn="l" defTabSz="457200" rtl="0" eaLnBrk="1" latinLnBrk="0" hangingPunct="1">
              <a:spcBef>
                <a:spcPct val="20000"/>
              </a:spcBef>
              <a:buClrTx/>
              <a:buSzPct val="100000"/>
              <a:buFont typeface="Arial"/>
              <a:buChar char="•"/>
              <a:defRPr sz="1600" b="0" i="0" kern="1200">
                <a:solidFill>
                  <a:srgbClr val="404040"/>
                </a:solidFill>
                <a:latin typeface="Arial"/>
                <a:ea typeface="+mn-ea"/>
                <a:cs typeface="Arial"/>
              </a:defRPr>
            </a:lvl3pPr>
            <a:lvl4pPr marL="1600200" indent="-228600" algn="l" defTabSz="457200" rtl="0" eaLnBrk="1" latinLnBrk="0" hangingPunct="1">
              <a:spcBef>
                <a:spcPct val="20000"/>
              </a:spcBef>
              <a:buClrTx/>
              <a:buSzPct val="100000"/>
              <a:buFont typeface="Arial"/>
              <a:buChar char="•"/>
              <a:defRPr sz="1400" b="0" i="0" kern="1200">
                <a:solidFill>
                  <a:srgbClr val="404040"/>
                </a:solidFill>
                <a:latin typeface="Arial"/>
                <a:ea typeface="+mn-ea"/>
                <a:cs typeface="Arial"/>
              </a:defRPr>
            </a:lvl4pPr>
            <a:lvl5pPr marL="2057400" indent="-228600" algn="l" defTabSz="457200" rtl="0" eaLnBrk="1" latinLnBrk="0" hangingPunct="1">
              <a:spcBef>
                <a:spcPct val="20000"/>
              </a:spcBef>
              <a:buClrTx/>
              <a:buSzPct val="100000"/>
              <a:buFont typeface="Arial"/>
              <a:buChar char="•"/>
              <a:defRPr sz="1200" b="0" i="0" kern="1200">
                <a:solidFill>
                  <a:srgbClr val="40404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C00000"/>
              </a:buClr>
              <a:buNone/>
            </a:pPr>
            <a:r>
              <a:rPr lang="en-US" sz="1600" dirty="0" smtClean="0"/>
              <a:t>Neurocognitive testing provides an objective approach to evaluating cognition that reflects neurological integrity.</a:t>
            </a:r>
          </a:p>
        </p:txBody>
      </p:sp>
    </p:spTree>
    <p:extLst>
      <p:ext uri="{BB962C8B-B14F-4D97-AF65-F5344CB8AC3E}">
        <p14:creationId xmlns:p14="http://schemas.microsoft.com/office/powerpoint/2010/main" val="951559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165"/>
            <a:ext cx="8229600" cy="952500"/>
          </a:xfrm>
        </p:spPr>
        <p:txBody>
          <a:bodyPr/>
          <a:lstStyle/>
          <a:p>
            <a:r>
              <a:rPr lang="en-US" dirty="0" smtClean="0"/>
              <a:t>Neurocognitive Measures in Clinical Trials</a:t>
            </a:r>
            <a:endParaRPr lang="en-US" dirty="0"/>
          </a:p>
        </p:txBody>
      </p:sp>
      <p:sp>
        <p:nvSpPr>
          <p:cNvPr id="3" name="Content Placeholder 2"/>
          <p:cNvSpPr>
            <a:spLocks noGrp="1"/>
          </p:cNvSpPr>
          <p:nvPr>
            <p:ph idx="1"/>
          </p:nvPr>
        </p:nvSpPr>
        <p:spPr>
          <a:xfrm>
            <a:off x="457200" y="1128095"/>
            <a:ext cx="8229600" cy="4087136"/>
          </a:xfrm>
        </p:spPr>
        <p:txBody>
          <a:bodyPr>
            <a:noAutofit/>
          </a:bodyPr>
          <a:lstStyle/>
          <a:p>
            <a:pPr marL="0" indent="0">
              <a:spcBef>
                <a:spcPts val="300"/>
              </a:spcBef>
              <a:spcAft>
                <a:spcPts val="300"/>
              </a:spcAft>
              <a:buNone/>
            </a:pPr>
            <a:r>
              <a:rPr lang="en-US" sz="1400" b="1" dirty="0" smtClean="0">
                <a:solidFill>
                  <a:srgbClr val="1897CF"/>
                </a:solidFill>
              </a:rPr>
              <a:t>ACCEPTANCE OF THE USE OF NEUROCOGNITIVE MEASURES</a:t>
            </a:r>
          </a:p>
          <a:p>
            <a:pPr>
              <a:spcBef>
                <a:spcPts val="300"/>
              </a:spcBef>
              <a:spcAft>
                <a:spcPts val="300"/>
              </a:spcAft>
            </a:pPr>
            <a:r>
              <a:rPr lang="en-US" sz="1400" dirty="0" smtClean="0"/>
              <a:t>The </a:t>
            </a:r>
            <a:r>
              <a:rPr lang="en-US" sz="1400" dirty="0"/>
              <a:t>US Food and Drug Administration has indicated that “improvement in neurocognitive function or delay in neurocognitive progression are acceptable end points</a:t>
            </a:r>
            <a:r>
              <a:rPr lang="en-US" sz="1400" dirty="0" smtClean="0"/>
              <a:t>”</a:t>
            </a:r>
          </a:p>
          <a:p>
            <a:pPr>
              <a:spcBef>
                <a:spcPts val="300"/>
              </a:spcBef>
              <a:spcAft>
                <a:spcPts val="300"/>
              </a:spcAft>
            </a:pPr>
            <a:r>
              <a:rPr lang="en-US" sz="1400" dirty="0" smtClean="0"/>
              <a:t>RANO </a:t>
            </a:r>
            <a:r>
              <a:rPr lang="en-US" sz="1400" dirty="0"/>
              <a:t>working groups and the International Cognition and Cancer Task Force have also recommended assessing cognition </a:t>
            </a:r>
            <a:endParaRPr lang="en-US" sz="1400" dirty="0" smtClean="0"/>
          </a:p>
          <a:p>
            <a:pPr lvl="1">
              <a:spcBef>
                <a:spcPts val="300"/>
              </a:spcBef>
              <a:spcAft>
                <a:spcPts val="300"/>
              </a:spcAft>
            </a:pPr>
            <a:endParaRPr lang="en-US" b="1" dirty="0" smtClean="0">
              <a:solidFill>
                <a:srgbClr val="1897CF"/>
              </a:solidFill>
            </a:endParaRPr>
          </a:p>
          <a:p>
            <a:pPr marL="0" indent="0">
              <a:spcBef>
                <a:spcPts val="300"/>
              </a:spcBef>
              <a:spcAft>
                <a:spcPts val="300"/>
              </a:spcAft>
              <a:buNone/>
            </a:pPr>
            <a:r>
              <a:rPr lang="en-US" sz="1400" b="1" dirty="0" smtClean="0">
                <a:solidFill>
                  <a:srgbClr val="1897CF"/>
                </a:solidFill>
              </a:rPr>
              <a:t>PROFILE OF COGNITIVE IMPAIRMENT IN PATIENTS WITH BRAIN TUMORS</a:t>
            </a:r>
          </a:p>
          <a:p>
            <a:pPr>
              <a:spcBef>
                <a:spcPts val="300"/>
              </a:spcBef>
              <a:spcAft>
                <a:spcPts val="300"/>
              </a:spcAft>
            </a:pPr>
            <a:r>
              <a:rPr lang="en-US" sz="1400" dirty="0" smtClean="0"/>
              <a:t>Frontal </a:t>
            </a:r>
            <a:r>
              <a:rPr lang="en-US" sz="1400" dirty="0"/>
              <a:t>subcortical pattern with possible overlay of location specific deficits </a:t>
            </a:r>
            <a:endParaRPr lang="en-US" sz="1400" dirty="0" smtClean="0"/>
          </a:p>
          <a:p>
            <a:pPr lvl="1">
              <a:spcBef>
                <a:spcPts val="300"/>
              </a:spcBef>
              <a:spcAft>
                <a:spcPts val="300"/>
              </a:spcAft>
            </a:pPr>
            <a:r>
              <a:rPr lang="en-US" dirty="0" smtClean="0"/>
              <a:t>Non</a:t>
            </a:r>
            <a:r>
              <a:rPr lang="en-US" dirty="0"/>
              <a:t>-focal cognitive deficits (e.g., processing speed, attention, learning &amp; memory, working memory, executive function</a:t>
            </a:r>
            <a:r>
              <a:rPr lang="en-US" dirty="0" smtClean="0"/>
              <a:t>)</a:t>
            </a:r>
          </a:p>
          <a:p>
            <a:pPr lvl="1">
              <a:spcBef>
                <a:spcPts val="300"/>
              </a:spcBef>
              <a:spcAft>
                <a:spcPts val="300"/>
              </a:spcAft>
            </a:pPr>
            <a:r>
              <a:rPr lang="en-US" dirty="0" smtClean="0"/>
              <a:t>Focal </a:t>
            </a:r>
            <a:r>
              <a:rPr lang="en-US" dirty="0"/>
              <a:t>cognitive deficits (e.g., word-finding deficits</a:t>
            </a:r>
            <a:r>
              <a:rPr lang="en-US" dirty="0" smtClean="0"/>
              <a:t>)</a:t>
            </a:r>
            <a:endParaRPr lang="en-US" dirty="0"/>
          </a:p>
          <a:p>
            <a:pPr>
              <a:spcBef>
                <a:spcPts val="300"/>
              </a:spcBef>
              <a:spcAft>
                <a:spcPts val="300"/>
              </a:spcAft>
            </a:pPr>
            <a:r>
              <a:rPr lang="en-US" sz="1400" dirty="0" smtClean="0"/>
              <a:t>Influenced </a:t>
            </a:r>
            <a:r>
              <a:rPr lang="en-US" sz="1400" dirty="0"/>
              <a:t>by tumor location, tumor momentum and untoward effect of tumor and edema on frontal-subcortical </a:t>
            </a:r>
            <a:r>
              <a:rPr lang="en-US" sz="1400" dirty="0" smtClean="0"/>
              <a:t>networks</a:t>
            </a:r>
            <a:endParaRPr lang="en-US" sz="1400" dirty="0"/>
          </a:p>
          <a:p>
            <a:pPr>
              <a:spcBef>
                <a:spcPts val="300"/>
              </a:spcBef>
              <a:spcAft>
                <a:spcPts val="300"/>
              </a:spcAft>
            </a:pPr>
            <a:r>
              <a:rPr lang="en-US" sz="1400" dirty="0" smtClean="0"/>
              <a:t>Patients </a:t>
            </a:r>
            <a:r>
              <a:rPr lang="en-US" sz="1400" dirty="0"/>
              <a:t>with high grade tumors are more impaired than patients with low grade </a:t>
            </a:r>
            <a:r>
              <a:rPr lang="en-US" sz="1400" dirty="0" smtClean="0"/>
              <a:t>tumors</a:t>
            </a:r>
            <a:endParaRPr lang="en-US" sz="1400" dirty="0"/>
          </a:p>
          <a:p>
            <a:pPr>
              <a:spcBef>
                <a:spcPts val="300"/>
              </a:spcBef>
              <a:spcAft>
                <a:spcPts val="300"/>
              </a:spcAft>
            </a:pPr>
            <a:r>
              <a:rPr lang="en-US" sz="1400" dirty="0" smtClean="0"/>
              <a:t>Other </a:t>
            </a:r>
            <a:r>
              <a:rPr lang="en-US" sz="1400" dirty="0"/>
              <a:t>contributory factors include disease-related co-morbidities (e.g., epilepsy) and neurotoxicity of treatments</a:t>
            </a:r>
          </a:p>
        </p:txBody>
      </p:sp>
      <p:sp>
        <p:nvSpPr>
          <p:cNvPr id="4" name="TextBox 3"/>
          <p:cNvSpPr txBox="1"/>
          <p:nvPr/>
        </p:nvSpPr>
        <p:spPr>
          <a:xfrm>
            <a:off x="2042556" y="5492339"/>
            <a:ext cx="6489865" cy="215444"/>
          </a:xfrm>
          <a:prstGeom prst="rect">
            <a:avLst/>
          </a:prstGeom>
          <a:noFill/>
        </p:spPr>
        <p:txBody>
          <a:bodyPr wrap="square" rtlCol="0">
            <a:spAutoFit/>
          </a:bodyPr>
          <a:lstStyle/>
          <a:p>
            <a:pPr algn="ctr"/>
            <a:r>
              <a:rPr lang="en-US" sz="800" dirty="0" smtClean="0">
                <a:latin typeface="+mj-lt"/>
                <a:ea typeface="Verdana" charset="0"/>
                <a:cs typeface="Verdana" charset="0"/>
              </a:rPr>
              <a:t>Lin et al., 2013; Reardon et al., 2011; </a:t>
            </a:r>
            <a:r>
              <a:rPr lang="en-US" sz="800" dirty="0" err="1" smtClean="0">
                <a:latin typeface="+mj-lt"/>
                <a:ea typeface="Verdana" charset="0"/>
                <a:cs typeface="Verdana" charset="0"/>
              </a:rPr>
              <a:t>Wefel</a:t>
            </a:r>
            <a:r>
              <a:rPr lang="en-US" sz="800" dirty="0" smtClean="0">
                <a:latin typeface="+mj-lt"/>
                <a:ea typeface="Verdana" charset="0"/>
                <a:cs typeface="Verdana" charset="0"/>
              </a:rPr>
              <a:t> et al., 2011; Meyers &amp; Brown, 2006</a:t>
            </a:r>
            <a:endParaRPr lang="en-US" sz="800" dirty="0">
              <a:latin typeface="+mj-lt"/>
              <a:ea typeface="Verdana" charset="0"/>
              <a:cs typeface="Verdana" charset="0"/>
            </a:endParaRPr>
          </a:p>
        </p:txBody>
      </p:sp>
    </p:spTree>
    <p:extLst>
      <p:ext uri="{BB962C8B-B14F-4D97-AF65-F5344CB8AC3E}">
        <p14:creationId xmlns:p14="http://schemas.microsoft.com/office/powerpoint/2010/main" val="467484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Cognitive Test Batteries</a:t>
            </a:r>
            <a:endParaRPr lang="en-US" dirty="0"/>
          </a:p>
        </p:txBody>
      </p:sp>
      <p:sp>
        <p:nvSpPr>
          <p:cNvPr id="3" name="Content Placeholder 2"/>
          <p:cNvSpPr>
            <a:spLocks noGrp="1"/>
          </p:cNvSpPr>
          <p:nvPr>
            <p:ph idx="1"/>
          </p:nvPr>
        </p:nvSpPr>
        <p:spPr>
          <a:xfrm>
            <a:off x="457200" y="989681"/>
            <a:ext cx="8229600" cy="4137283"/>
          </a:xfrm>
        </p:spPr>
        <p:txBody>
          <a:bodyPr/>
          <a:lstStyle/>
          <a:p>
            <a:r>
              <a:rPr lang="en-US" dirty="0" smtClean="0"/>
              <a:t>Desired characteristics of a cognitive battery for clinical trials</a:t>
            </a:r>
          </a:p>
          <a:p>
            <a:pPr lvl="1"/>
            <a:r>
              <a:rPr lang="en-US" dirty="0" smtClean="0"/>
              <a:t>Objective and standardized</a:t>
            </a:r>
          </a:p>
          <a:p>
            <a:pPr lvl="1"/>
            <a:r>
              <a:rPr lang="en-US" dirty="0" smtClean="0"/>
              <a:t>Reliable and valid</a:t>
            </a:r>
          </a:p>
          <a:p>
            <a:pPr lvl="1"/>
            <a:r>
              <a:rPr lang="en-US" dirty="0" smtClean="0"/>
              <a:t>Brief and repeatable</a:t>
            </a:r>
          </a:p>
          <a:p>
            <a:pPr lvl="1"/>
            <a:r>
              <a:rPr lang="en-US" dirty="0" smtClean="0"/>
              <a:t>Simple to administer by non-psychologists</a:t>
            </a:r>
          </a:p>
          <a:p>
            <a:pPr lvl="1"/>
            <a:r>
              <a:rPr lang="en-US" dirty="0" smtClean="0"/>
              <a:t>Good psychometric properties (i.e., no floor or ceiling effects, no practice effects)</a:t>
            </a:r>
          </a:p>
          <a:p>
            <a:pPr lvl="1"/>
            <a:r>
              <a:rPr lang="en-US" dirty="0" smtClean="0"/>
              <a:t>Appropriate for use in international trials (i.e., culture free)</a:t>
            </a:r>
          </a:p>
          <a:p>
            <a:r>
              <a:rPr lang="en-US" dirty="0" smtClean="0"/>
              <a:t>Cognitive tests/batteries frequently used in clinical trials</a:t>
            </a:r>
          </a:p>
          <a:p>
            <a:pPr lvl="1"/>
            <a:r>
              <a:rPr lang="en-US" dirty="0" smtClean="0"/>
              <a:t>MMSE</a:t>
            </a:r>
          </a:p>
          <a:p>
            <a:pPr lvl="1"/>
            <a:r>
              <a:rPr lang="en-US" dirty="0" smtClean="0"/>
              <a:t>M.D. Anderson Clinical Trial Battery</a:t>
            </a:r>
          </a:p>
          <a:p>
            <a:pPr lvl="1"/>
            <a:r>
              <a:rPr lang="en-US" dirty="0" err="1" smtClean="0"/>
              <a:t>Cogstate</a:t>
            </a:r>
            <a:r>
              <a:rPr lang="en-US" dirty="0" smtClean="0"/>
              <a:t> Battery</a:t>
            </a:r>
            <a:endParaRPr lang="en-US" dirty="0"/>
          </a:p>
        </p:txBody>
      </p:sp>
      <p:sp>
        <p:nvSpPr>
          <p:cNvPr id="5" name="TextBox 4"/>
          <p:cNvSpPr txBox="1"/>
          <p:nvPr/>
        </p:nvSpPr>
        <p:spPr>
          <a:xfrm>
            <a:off x="2119719" y="5454736"/>
            <a:ext cx="6501765" cy="215444"/>
          </a:xfrm>
          <a:prstGeom prst="rect">
            <a:avLst/>
          </a:prstGeom>
          <a:noFill/>
        </p:spPr>
        <p:txBody>
          <a:bodyPr wrap="square" rtlCol="0">
            <a:spAutoFit/>
          </a:bodyPr>
          <a:lstStyle/>
          <a:p>
            <a:pPr algn="ctr"/>
            <a:r>
              <a:rPr lang="en-US" sz="800" dirty="0" smtClean="0">
                <a:latin typeface="Arial" panose="020B0604020202020204" pitchFamily="34" charset="0"/>
                <a:cs typeface="Arial" panose="020B0604020202020204" pitchFamily="34" charset="0"/>
              </a:rPr>
              <a:t>Armstrong et al.</a:t>
            </a:r>
            <a:r>
              <a:rPr lang="en-US" sz="800" dirty="0">
                <a:latin typeface="Arial" panose="020B0604020202020204" pitchFamily="34" charset="0"/>
                <a:cs typeface="Arial" panose="020B0604020202020204" pitchFamily="34" charset="0"/>
              </a:rPr>
              <a:t>, 2007; </a:t>
            </a:r>
            <a:r>
              <a:rPr lang="en-US" sz="800" dirty="0" smtClean="0">
                <a:latin typeface="Arial" panose="020B0604020202020204" pitchFamily="34" charset="0"/>
                <a:cs typeface="Arial" panose="020B0604020202020204" pitchFamily="34" charset="0"/>
              </a:rPr>
              <a:t>Meyers </a:t>
            </a:r>
            <a:r>
              <a:rPr lang="en-US" sz="800" dirty="0">
                <a:latin typeface="Arial" panose="020B0604020202020204" pitchFamily="34" charset="0"/>
                <a:cs typeface="Arial" panose="020B0604020202020204" pitchFamily="34" charset="0"/>
              </a:rPr>
              <a:t>&amp; Brown, 2006</a:t>
            </a:r>
            <a:r>
              <a:rPr lang="en-US" sz="800" dirty="0" smtClean="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Lin et al., 2013; Reardon et al., 2011</a:t>
            </a:r>
            <a:r>
              <a:rPr lang="en-US" sz="800" dirty="0" smtClean="0">
                <a:latin typeface="Arial" panose="020B0604020202020204" pitchFamily="34" charset="0"/>
                <a:cs typeface="Arial" panose="020B0604020202020204" pitchFamily="34" charset="0"/>
              </a:rPr>
              <a:t> </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7250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M.D. Anderson Clinical Trial Battery</a:t>
            </a:r>
            <a:endParaRPr lang="en-US" dirty="0"/>
          </a:p>
        </p:txBody>
      </p:sp>
      <p:sp>
        <p:nvSpPr>
          <p:cNvPr id="3" name="Content Placeholder 2"/>
          <p:cNvSpPr>
            <a:spLocks noGrp="1"/>
          </p:cNvSpPr>
          <p:nvPr>
            <p:ph idx="1"/>
          </p:nvPr>
        </p:nvSpPr>
        <p:spPr/>
        <p:txBody>
          <a:bodyPr>
            <a:noAutofit/>
          </a:bodyPr>
          <a:lstStyle/>
          <a:p>
            <a:pPr>
              <a:spcBef>
                <a:spcPts val="300"/>
              </a:spcBef>
              <a:spcAft>
                <a:spcPts val="300"/>
              </a:spcAft>
            </a:pPr>
            <a:r>
              <a:rPr lang="en-US" sz="1200" dirty="0" smtClean="0"/>
              <a:t>Translations / Cultural Adaptation</a:t>
            </a:r>
          </a:p>
          <a:p>
            <a:pPr lvl="1">
              <a:spcBef>
                <a:spcPts val="300"/>
              </a:spcBef>
              <a:spcAft>
                <a:spcPts val="300"/>
              </a:spcAft>
            </a:pPr>
            <a:r>
              <a:rPr lang="en-US" sz="1200" dirty="0" smtClean="0"/>
              <a:t>COWAT</a:t>
            </a:r>
            <a:r>
              <a:rPr lang="en-US" sz="1200" dirty="0"/>
              <a:t>: challenging to find equivalent letters, for Japanese need syllable </a:t>
            </a:r>
            <a:r>
              <a:rPr lang="en-US" sz="1200" dirty="0" smtClean="0"/>
              <a:t>fluency; </a:t>
            </a:r>
          </a:p>
          <a:p>
            <a:pPr lvl="1">
              <a:spcBef>
                <a:spcPts val="300"/>
              </a:spcBef>
              <a:spcAft>
                <a:spcPts val="300"/>
              </a:spcAft>
            </a:pPr>
            <a:r>
              <a:rPr lang="en-US" sz="1200" dirty="0" smtClean="0"/>
              <a:t>Trails</a:t>
            </a:r>
            <a:r>
              <a:rPr lang="en-US" sz="1200" dirty="0"/>
              <a:t>: challenges with alphabets (e.g., Cyrillic letters have number values</a:t>
            </a:r>
            <a:r>
              <a:rPr lang="en-US" sz="1200" dirty="0" smtClean="0"/>
              <a:t>)</a:t>
            </a:r>
          </a:p>
          <a:p>
            <a:pPr>
              <a:spcBef>
                <a:spcPts val="300"/>
              </a:spcBef>
              <a:spcAft>
                <a:spcPts val="300"/>
              </a:spcAft>
            </a:pPr>
            <a:r>
              <a:rPr lang="en-US" sz="1200" dirty="0" smtClean="0"/>
              <a:t>Deployment</a:t>
            </a:r>
          </a:p>
          <a:p>
            <a:pPr lvl="1">
              <a:spcBef>
                <a:spcPts val="300"/>
              </a:spcBef>
              <a:spcAft>
                <a:spcPts val="300"/>
              </a:spcAft>
            </a:pPr>
            <a:r>
              <a:rPr lang="en-US" sz="1200" dirty="0"/>
              <a:t>Forms design, printing, shipping </a:t>
            </a:r>
            <a:r>
              <a:rPr lang="en-US" sz="1200" dirty="0" smtClean="0"/>
              <a:t>binders</a:t>
            </a:r>
          </a:p>
          <a:p>
            <a:pPr>
              <a:spcBef>
                <a:spcPts val="300"/>
              </a:spcBef>
              <a:spcAft>
                <a:spcPts val="300"/>
              </a:spcAft>
            </a:pPr>
            <a:r>
              <a:rPr lang="en-US" sz="1200" dirty="0" smtClean="0"/>
              <a:t>Site Staff Experience</a:t>
            </a:r>
          </a:p>
          <a:p>
            <a:pPr lvl="1">
              <a:spcBef>
                <a:spcPts val="300"/>
              </a:spcBef>
              <a:spcAft>
                <a:spcPts val="300"/>
              </a:spcAft>
            </a:pPr>
            <a:r>
              <a:rPr lang="en-US" sz="1200" dirty="0"/>
              <a:t>O</a:t>
            </a:r>
            <a:r>
              <a:rPr lang="en-US" sz="1200" dirty="0" smtClean="0"/>
              <a:t>ncology sites typically have minimal </a:t>
            </a:r>
            <a:r>
              <a:rPr lang="en-US" sz="1200" dirty="0"/>
              <a:t>experience with cognitive </a:t>
            </a:r>
            <a:r>
              <a:rPr lang="en-US" sz="1200" dirty="0" smtClean="0"/>
              <a:t>testing</a:t>
            </a:r>
          </a:p>
          <a:p>
            <a:pPr>
              <a:spcBef>
                <a:spcPts val="300"/>
              </a:spcBef>
              <a:spcAft>
                <a:spcPts val="300"/>
              </a:spcAft>
            </a:pPr>
            <a:r>
              <a:rPr lang="en-US" sz="1200" dirty="0" smtClean="0"/>
              <a:t>Training and Certification</a:t>
            </a:r>
          </a:p>
          <a:p>
            <a:pPr lvl="1">
              <a:spcBef>
                <a:spcPts val="300"/>
              </a:spcBef>
              <a:spcAft>
                <a:spcPts val="300"/>
              </a:spcAft>
            </a:pPr>
            <a:r>
              <a:rPr lang="en-US" sz="1200" dirty="0"/>
              <a:t>Require comprehensive training, hands-on, practice, recordings prior to, possibly during study </a:t>
            </a:r>
            <a:r>
              <a:rPr lang="en-US" sz="1200" dirty="0" smtClean="0"/>
              <a:t>testing</a:t>
            </a:r>
          </a:p>
          <a:p>
            <a:pPr>
              <a:spcBef>
                <a:spcPts val="300"/>
              </a:spcBef>
              <a:spcAft>
                <a:spcPts val="300"/>
              </a:spcAft>
            </a:pPr>
            <a:r>
              <a:rPr lang="en-US" sz="1200" dirty="0"/>
              <a:t>Burden</a:t>
            </a:r>
          </a:p>
          <a:p>
            <a:pPr lvl="1">
              <a:spcBef>
                <a:spcPts val="300"/>
              </a:spcBef>
              <a:spcAft>
                <a:spcPts val="300"/>
              </a:spcAft>
            </a:pPr>
            <a:r>
              <a:rPr lang="en-US" sz="1200" dirty="0"/>
              <a:t>Difficult to administer and score</a:t>
            </a:r>
          </a:p>
          <a:p>
            <a:pPr>
              <a:spcBef>
                <a:spcPts val="300"/>
              </a:spcBef>
              <a:spcAft>
                <a:spcPts val="300"/>
              </a:spcAft>
            </a:pPr>
            <a:r>
              <a:rPr lang="en-US" sz="1200" dirty="0" smtClean="0"/>
              <a:t>Central Monitoring</a:t>
            </a:r>
          </a:p>
          <a:p>
            <a:pPr lvl="1">
              <a:spcBef>
                <a:spcPts val="300"/>
              </a:spcBef>
              <a:spcAft>
                <a:spcPts val="300"/>
              </a:spcAft>
            </a:pPr>
            <a:r>
              <a:rPr lang="en-US" sz="1200" dirty="0"/>
              <a:t>Source document review, data review, recording </a:t>
            </a:r>
            <a:r>
              <a:rPr lang="en-US" sz="1200" dirty="0" smtClean="0"/>
              <a:t>reviews</a:t>
            </a:r>
          </a:p>
          <a:p>
            <a:pPr lvl="2">
              <a:spcBef>
                <a:spcPts val="300"/>
              </a:spcBef>
              <a:spcAft>
                <a:spcPts val="300"/>
              </a:spcAft>
            </a:pPr>
            <a:r>
              <a:rPr lang="en-US" sz="1200" dirty="0"/>
              <a:t>R</a:t>
            </a:r>
            <a:r>
              <a:rPr lang="en-US" sz="1200" dirty="0" smtClean="0"/>
              <a:t>aters </a:t>
            </a:r>
            <a:r>
              <a:rPr lang="en-US" sz="1200" dirty="0"/>
              <a:t>are known to make a large number of errors administering and scoring these </a:t>
            </a:r>
            <a:r>
              <a:rPr lang="en-US" sz="1200" dirty="0" smtClean="0"/>
              <a:t>tests</a:t>
            </a:r>
          </a:p>
          <a:p>
            <a:pPr>
              <a:spcBef>
                <a:spcPts val="300"/>
              </a:spcBef>
              <a:spcAft>
                <a:spcPts val="300"/>
              </a:spcAft>
            </a:pPr>
            <a:r>
              <a:rPr lang="en-US" sz="1200" dirty="0" smtClean="0"/>
              <a:t>Timelines</a:t>
            </a:r>
          </a:p>
          <a:p>
            <a:pPr lvl="1">
              <a:spcBef>
                <a:spcPts val="300"/>
              </a:spcBef>
              <a:spcAft>
                <a:spcPts val="300"/>
              </a:spcAft>
            </a:pPr>
            <a:r>
              <a:rPr lang="en-US" sz="1200" dirty="0"/>
              <a:t>Permissions, translations take time (HVLT translations generally  ~14 </a:t>
            </a:r>
            <a:r>
              <a:rPr lang="en-US" sz="1200" dirty="0" smtClean="0"/>
              <a:t>weeks)</a:t>
            </a:r>
          </a:p>
          <a:p>
            <a:pPr lvl="1">
              <a:spcBef>
                <a:spcPts val="300"/>
              </a:spcBef>
              <a:spcAft>
                <a:spcPts val="300"/>
              </a:spcAft>
            </a:pPr>
            <a:r>
              <a:rPr lang="en-US" sz="1200" dirty="0" smtClean="0"/>
              <a:t>Comprehensive</a:t>
            </a:r>
            <a:r>
              <a:rPr lang="en-US" sz="1200" dirty="0"/>
              <a:t>, interactive, training </a:t>
            </a:r>
            <a:r>
              <a:rPr lang="en-US" sz="1200" dirty="0" smtClean="0"/>
              <a:t>needed </a:t>
            </a:r>
            <a:endParaRPr lang="en-US" sz="1200" dirty="0"/>
          </a:p>
        </p:txBody>
      </p:sp>
    </p:spTree>
    <p:extLst>
      <p:ext uri="{BB962C8B-B14F-4D97-AF65-F5344CB8AC3E}">
        <p14:creationId xmlns:p14="http://schemas.microsoft.com/office/powerpoint/2010/main" val="2823109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Advantages of Computerized Cognitive Assessments</a:t>
            </a:r>
            <a:endParaRPr lang="en-US" dirty="0"/>
          </a:p>
        </p:txBody>
      </p:sp>
      <p:sp>
        <p:nvSpPr>
          <p:cNvPr id="3" name="Content Placeholder 2"/>
          <p:cNvSpPr>
            <a:spLocks noGrp="1"/>
          </p:cNvSpPr>
          <p:nvPr>
            <p:ph idx="1"/>
          </p:nvPr>
        </p:nvSpPr>
        <p:spPr/>
        <p:txBody>
          <a:bodyPr/>
          <a:lstStyle/>
          <a:p>
            <a:r>
              <a:rPr lang="en-US" smtClean="0"/>
              <a:t>Standardization of administration</a:t>
            </a:r>
          </a:p>
          <a:p>
            <a:r>
              <a:rPr lang="en-US" smtClean="0"/>
              <a:t>Increased speed of assessment</a:t>
            </a:r>
          </a:p>
          <a:p>
            <a:r>
              <a:rPr lang="en-US" smtClean="0"/>
              <a:t>Ongoing (real time) monitoring of study data</a:t>
            </a:r>
          </a:p>
          <a:p>
            <a:pPr lvl="1"/>
            <a:r>
              <a:rPr lang="en-US" smtClean="0"/>
              <a:t>Via DataPoint, data from computerized tests can be inspected in real time to monitor data completion and data integrity </a:t>
            </a:r>
          </a:p>
          <a:p>
            <a:r>
              <a:rPr lang="en-US" smtClean="0"/>
              <a:t>Ongoing (real time) resolution of data discrepancies</a:t>
            </a:r>
          </a:p>
          <a:p>
            <a:pPr lvl="1"/>
            <a:r>
              <a:rPr lang="en-US" smtClean="0"/>
              <a:t>Via DataPoint, data discrepancies can be identified in real time and processes for resolving discrepancies can be undertaken rapidly </a:t>
            </a:r>
          </a:p>
          <a:p>
            <a:r>
              <a:rPr lang="en-US" smtClean="0"/>
              <a:t>Elimination of errors related to scoring tests and data entry</a:t>
            </a:r>
          </a:p>
          <a:p>
            <a:pPr lvl="1"/>
            <a:r>
              <a:rPr lang="en-US" smtClean="0"/>
              <a:t>Paper and pencil tests require that raters compute total scores or analyze performance for allowed and illegal responses which increases the potential for error</a:t>
            </a:r>
            <a:endParaRPr lang="en-US" dirty="0" smtClean="0"/>
          </a:p>
        </p:txBody>
      </p:sp>
      <p:sp>
        <p:nvSpPr>
          <p:cNvPr id="5" name="TextBox 4"/>
          <p:cNvSpPr txBox="1"/>
          <p:nvPr/>
        </p:nvSpPr>
        <p:spPr>
          <a:xfrm>
            <a:off x="2185035" y="5458033"/>
            <a:ext cx="6501765" cy="246221"/>
          </a:xfrm>
          <a:prstGeom prst="rect">
            <a:avLst/>
          </a:prstGeom>
          <a:noFill/>
        </p:spPr>
        <p:txBody>
          <a:bodyPr wrap="square" rtlCol="0">
            <a:spAutoFit/>
          </a:bodyPr>
          <a:lstStyle/>
          <a:p>
            <a:pPr algn="ctr"/>
            <a:r>
              <a:rPr lang="en-US" sz="1000" dirty="0" err="1" smtClean="0">
                <a:latin typeface="Arial" panose="020B0604020202020204" pitchFamily="34" charset="0"/>
                <a:cs typeface="Arial" panose="020B0604020202020204" pitchFamily="34" charset="0"/>
              </a:rPr>
              <a:t>Kozora</a:t>
            </a:r>
            <a:r>
              <a:rPr lang="en-US" sz="1000" dirty="0" smtClean="0">
                <a:latin typeface="Arial" panose="020B0604020202020204" pitchFamily="34" charset="0"/>
                <a:cs typeface="Arial" panose="020B0604020202020204" pitchFamily="34" charset="0"/>
              </a:rPr>
              <a:t> et al., 2007</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6928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2124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THOSE JOINING REMOTELY </a:t>
            </a:r>
            <a:endParaRPr lang="en-US" dirty="0"/>
          </a:p>
        </p:txBody>
      </p:sp>
      <p:sp>
        <p:nvSpPr>
          <p:cNvPr id="3" name="Content Placeholder 2"/>
          <p:cNvSpPr>
            <a:spLocks noGrp="1"/>
          </p:cNvSpPr>
          <p:nvPr>
            <p:ph idx="1"/>
          </p:nvPr>
        </p:nvSpPr>
        <p:spPr>
          <a:xfrm>
            <a:off x="-35444" y="1811132"/>
            <a:ext cx="1940330" cy="1225042"/>
          </a:xfrm>
        </p:spPr>
        <p:txBody>
          <a:bodyPr>
            <a:normAutofit/>
          </a:bodyPr>
          <a:lstStyle/>
          <a:p>
            <a:pPr marL="0" indent="0" algn="r">
              <a:buNone/>
            </a:pPr>
            <a:r>
              <a:rPr lang="en-US" sz="1600" dirty="0" smtClean="0">
                <a:solidFill>
                  <a:schemeClr val="accent1"/>
                </a:solidFill>
              </a:rPr>
              <a:t>Please mute </a:t>
            </a:r>
            <a:br>
              <a:rPr lang="en-US" sz="1600" dirty="0" smtClean="0">
                <a:solidFill>
                  <a:schemeClr val="accent1"/>
                </a:solidFill>
              </a:rPr>
            </a:br>
            <a:r>
              <a:rPr lang="en-US" sz="1600" dirty="0" smtClean="0">
                <a:solidFill>
                  <a:schemeClr val="accent1"/>
                </a:solidFill>
              </a:rPr>
              <a:t>your audio here. </a:t>
            </a:r>
            <a:endParaRPr lang="en-US" sz="1600" dirty="0">
              <a:solidFill>
                <a:schemeClr val="accent1"/>
              </a:solidFill>
            </a:endParaRPr>
          </a:p>
        </p:txBody>
      </p:sp>
      <p:pic>
        <p:nvPicPr>
          <p:cNvPr id="5" name="Picture 4" descr="joinm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332" y="1057816"/>
            <a:ext cx="6701595" cy="4186408"/>
          </a:xfrm>
          <a:prstGeom prst="rect">
            <a:avLst/>
          </a:prstGeom>
        </p:spPr>
      </p:pic>
      <p:cxnSp>
        <p:nvCxnSpPr>
          <p:cNvPr id="7" name="Straight Arrow Connector 6"/>
          <p:cNvCxnSpPr/>
          <p:nvPr/>
        </p:nvCxnSpPr>
        <p:spPr>
          <a:xfrm flipV="1">
            <a:off x="1904886" y="1456121"/>
            <a:ext cx="1280872" cy="5474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Content Placeholder 2"/>
          <p:cNvSpPr txBox="1">
            <a:spLocks/>
          </p:cNvSpPr>
          <p:nvPr/>
        </p:nvSpPr>
        <p:spPr>
          <a:xfrm>
            <a:off x="-35444" y="3039965"/>
            <a:ext cx="1940330" cy="122504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600"/>
              </a:spcAft>
              <a:buClrTx/>
              <a:buFont typeface="Arial"/>
              <a:buChar char="•"/>
              <a:defRPr sz="1800" b="0" i="0" kern="1200">
                <a:solidFill>
                  <a:srgbClr val="272727"/>
                </a:solidFill>
                <a:latin typeface="Arial"/>
                <a:ea typeface="+mn-ea"/>
                <a:cs typeface="Arial"/>
              </a:defRPr>
            </a:lvl1pPr>
            <a:lvl2pPr marL="742950" indent="-28575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2pPr>
            <a:lvl3pPr marL="1143000" indent="-22860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3pPr>
            <a:lvl4pPr marL="1600200" indent="-22860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4pPr>
            <a:lvl5pPr marL="2057400" indent="-22860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1600" dirty="0" smtClean="0">
                <a:solidFill>
                  <a:schemeClr val="accent1"/>
                </a:solidFill>
              </a:rPr>
              <a:t>Use chat function for any questions.</a:t>
            </a:r>
            <a:endParaRPr lang="en-US" sz="1600" dirty="0">
              <a:solidFill>
                <a:schemeClr val="accent1"/>
              </a:solidFill>
            </a:endParaRPr>
          </a:p>
        </p:txBody>
      </p:sp>
      <p:cxnSp>
        <p:nvCxnSpPr>
          <p:cNvPr id="12" name="Straight Arrow Connector 11"/>
          <p:cNvCxnSpPr/>
          <p:nvPr/>
        </p:nvCxnSpPr>
        <p:spPr>
          <a:xfrm flipV="1">
            <a:off x="1904886" y="1532759"/>
            <a:ext cx="3470396" cy="16632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6862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Assessing Cognition in Oncology Clinical Trials</a:t>
            </a:r>
          </a:p>
        </p:txBody>
      </p:sp>
      <p:sp>
        <p:nvSpPr>
          <p:cNvPr id="5" name="Subtitle 4"/>
          <p:cNvSpPr>
            <a:spLocks noGrp="1"/>
          </p:cNvSpPr>
          <p:nvPr>
            <p:ph type="subTitle" idx="1"/>
          </p:nvPr>
        </p:nvSpPr>
        <p:spPr/>
        <p:txBody>
          <a:bodyPr>
            <a:normAutofit lnSpcReduction="10000"/>
          </a:bodyPr>
          <a:lstStyle/>
          <a:p>
            <a:pPr>
              <a:spcBef>
                <a:spcPts val="0"/>
              </a:spcBef>
            </a:pPr>
            <a:r>
              <a:rPr lang="en-US" b="1" dirty="0"/>
              <a:t>Brian T. Harel, PhD, JD</a:t>
            </a:r>
          </a:p>
          <a:p>
            <a:pPr>
              <a:spcBef>
                <a:spcPts val="0"/>
              </a:spcBef>
            </a:pPr>
            <a:r>
              <a:rPr lang="en-US" dirty="0"/>
              <a:t>Director, Clinical Science, Cogstate</a:t>
            </a:r>
          </a:p>
          <a:p>
            <a:pPr>
              <a:spcBef>
                <a:spcPts val="0"/>
              </a:spcBef>
            </a:pPr>
            <a:r>
              <a:rPr lang="en-US" dirty="0"/>
              <a:t>Assistant Professor, Yale Child Study </a:t>
            </a:r>
            <a:r>
              <a:rPr lang="en-US" dirty="0" smtClean="0"/>
              <a:t>Center</a:t>
            </a:r>
            <a:endParaRPr lang="en-US" dirty="0"/>
          </a:p>
        </p:txBody>
      </p:sp>
    </p:spTree>
    <p:extLst>
      <p:ext uri="{BB962C8B-B14F-4D97-AF65-F5344CB8AC3E}">
        <p14:creationId xmlns:p14="http://schemas.microsoft.com/office/powerpoint/2010/main" val="418821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LEADERS </a:t>
            </a:r>
            <a:r>
              <a:rPr lang="en-US" dirty="0"/>
              <a:t>IN MEASURING </a:t>
            </a:r>
            <a:r>
              <a:rPr lang="en-US" dirty="0" smtClean="0"/>
              <a:t>COGNITION</a:t>
            </a:r>
            <a:endParaRPr lang="en-US" dirty="0"/>
          </a:p>
        </p:txBody>
      </p:sp>
      <p:sp>
        <p:nvSpPr>
          <p:cNvPr id="7" name="Content Placeholder 2"/>
          <p:cNvSpPr>
            <a:spLocks noGrp="1"/>
          </p:cNvSpPr>
          <p:nvPr>
            <p:ph idx="1"/>
          </p:nvPr>
        </p:nvSpPr>
        <p:spPr>
          <a:xfrm>
            <a:off x="562872" y="1108360"/>
            <a:ext cx="7801109" cy="1705347"/>
          </a:xfrm>
        </p:spPr>
        <p:txBody>
          <a:bodyPr>
            <a:normAutofit fontScale="92500"/>
          </a:bodyPr>
          <a:lstStyle/>
          <a:p>
            <a:pPr>
              <a:lnSpc>
                <a:spcPct val="131000"/>
              </a:lnSpc>
              <a:spcBef>
                <a:spcPts val="500"/>
              </a:spcBef>
              <a:spcAft>
                <a:spcPts val="500"/>
              </a:spcAft>
            </a:pPr>
            <a:r>
              <a:rPr lang="en-US" sz="1700" dirty="0" smtClean="0">
                <a:solidFill>
                  <a:schemeClr val="tx1">
                    <a:lumMod val="75000"/>
                    <a:lumOff val="25000"/>
                  </a:schemeClr>
                </a:solidFill>
              </a:rPr>
              <a:t>Founded </a:t>
            </a:r>
            <a:r>
              <a:rPr lang="en-US" sz="1700" dirty="0">
                <a:solidFill>
                  <a:schemeClr val="tx1">
                    <a:lumMod val="75000"/>
                    <a:lumOff val="25000"/>
                  </a:schemeClr>
                </a:solidFill>
              </a:rPr>
              <a:t>in </a:t>
            </a:r>
            <a:r>
              <a:rPr lang="en-US" sz="1700" dirty="0" smtClean="0">
                <a:solidFill>
                  <a:schemeClr val="tx1">
                    <a:lumMod val="75000"/>
                    <a:lumOff val="25000"/>
                  </a:schemeClr>
                </a:solidFill>
              </a:rPr>
              <a:t>1999, listed on Australian </a:t>
            </a:r>
            <a:r>
              <a:rPr lang="en-US" sz="1700" dirty="0">
                <a:solidFill>
                  <a:schemeClr val="tx1">
                    <a:lumMod val="75000"/>
                    <a:lumOff val="25000"/>
                  </a:schemeClr>
                </a:solidFill>
              </a:rPr>
              <a:t>Securities Exchange in </a:t>
            </a:r>
            <a:r>
              <a:rPr lang="en-US" sz="1700" dirty="0" smtClean="0">
                <a:solidFill>
                  <a:schemeClr val="tx1">
                    <a:lumMod val="75000"/>
                    <a:lumOff val="25000"/>
                  </a:schemeClr>
                </a:solidFill>
              </a:rPr>
              <a:t>2004 (</a:t>
            </a:r>
            <a:r>
              <a:rPr lang="en-US" sz="1700" dirty="0">
                <a:solidFill>
                  <a:schemeClr val="tx1">
                    <a:lumMod val="75000"/>
                    <a:lumOff val="25000"/>
                  </a:schemeClr>
                </a:solidFill>
              </a:rPr>
              <a:t>ASX.CGS) </a:t>
            </a:r>
            <a:endParaRPr lang="en-US" sz="1700" dirty="0" smtClean="0">
              <a:solidFill>
                <a:schemeClr val="tx1">
                  <a:lumMod val="75000"/>
                  <a:lumOff val="25000"/>
                </a:schemeClr>
              </a:solidFill>
            </a:endParaRPr>
          </a:p>
          <a:p>
            <a:pPr>
              <a:lnSpc>
                <a:spcPct val="131000"/>
              </a:lnSpc>
              <a:spcBef>
                <a:spcPts val="500"/>
              </a:spcBef>
              <a:spcAft>
                <a:spcPts val="500"/>
              </a:spcAft>
            </a:pPr>
            <a:r>
              <a:rPr lang="en-US" sz="1700" dirty="0" smtClean="0">
                <a:solidFill>
                  <a:schemeClr val="tx1">
                    <a:lumMod val="75000"/>
                    <a:lumOff val="25000"/>
                  </a:schemeClr>
                </a:solidFill>
              </a:rPr>
              <a:t>&gt;100 employees &amp; a network of consulting </a:t>
            </a:r>
            <a:r>
              <a:rPr lang="en-US" sz="1700" dirty="0">
                <a:solidFill>
                  <a:schemeClr val="tx1">
                    <a:lumMod val="75000"/>
                    <a:lumOff val="25000"/>
                  </a:schemeClr>
                </a:solidFill>
              </a:rPr>
              <a:t>neuropsychologists </a:t>
            </a:r>
            <a:r>
              <a:rPr lang="en-US" sz="1700" dirty="0" smtClean="0">
                <a:solidFill>
                  <a:schemeClr val="tx1">
                    <a:lumMod val="75000"/>
                    <a:lumOff val="25000"/>
                  </a:schemeClr>
                </a:solidFill>
              </a:rPr>
              <a:t>in &gt;30 countries </a:t>
            </a:r>
          </a:p>
          <a:p>
            <a:pPr>
              <a:lnSpc>
                <a:spcPct val="131000"/>
              </a:lnSpc>
              <a:spcBef>
                <a:spcPts val="500"/>
              </a:spcBef>
              <a:spcAft>
                <a:spcPts val="500"/>
              </a:spcAft>
            </a:pPr>
            <a:r>
              <a:rPr lang="en-US" sz="1600" dirty="0" smtClean="0"/>
              <a:t>Supporting biopharmaceutical </a:t>
            </a:r>
            <a:r>
              <a:rPr lang="en-US" sz="1600" dirty="0"/>
              <a:t>companies; military and elite sporting organizations; physicians and patients; </a:t>
            </a:r>
            <a:r>
              <a:rPr lang="en-US" sz="1600" dirty="0" smtClean="0"/>
              <a:t>academic </a:t>
            </a:r>
            <a:r>
              <a:rPr lang="en-US" sz="1600" dirty="0"/>
              <a:t>institutions and public-private partnerships </a:t>
            </a:r>
            <a:r>
              <a:rPr lang="en-US" sz="1700" dirty="0" smtClean="0">
                <a:solidFill>
                  <a:schemeClr val="tx1">
                    <a:lumMod val="75000"/>
                    <a:lumOff val="25000"/>
                  </a:schemeClr>
                </a:solidFill>
              </a:rPr>
              <a:t> </a:t>
            </a: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31992" y="3193400"/>
            <a:ext cx="1503362" cy="15033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735913" y="3193133"/>
            <a:ext cx="1503362" cy="15033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Picture 2"/>
          <p:cNvPicPr>
            <a:picLocks noChangeAspect="1"/>
          </p:cNvPicPr>
          <p:nvPr/>
        </p:nvPicPr>
        <p:blipFill rotWithShape="1">
          <a:blip r:embed="rId4">
            <a:extLst>
              <a:ext uri="{28A0092B-C50C-407E-A947-70E740481C1C}">
                <a14:useLocalDpi xmlns:a14="http://schemas.microsoft.com/office/drawing/2010/main" val="0"/>
              </a:ext>
            </a:extLst>
          </a:blip>
          <a:srcRect l="22443" t="24113" r="21715" b="-1"/>
          <a:stretch/>
        </p:blipFill>
        <p:spPr bwMode="auto">
          <a:xfrm>
            <a:off x="1232204" y="3193400"/>
            <a:ext cx="1503362" cy="15322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4" name="Picture 13" descr="104_w40th.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3944" y="3193133"/>
            <a:ext cx="1503629" cy="1503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p:cNvSpPr txBox="1"/>
          <p:nvPr/>
        </p:nvSpPr>
        <p:spPr>
          <a:xfrm>
            <a:off x="2691384" y="4992462"/>
            <a:ext cx="2128378" cy="430887"/>
          </a:xfrm>
          <a:prstGeom prst="rect">
            <a:avLst/>
          </a:prstGeom>
          <a:noFill/>
        </p:spPr>
        <p:txBody>
          <a:bodyPr wrap="square" rtlCol="0">
            <a:spAutoFit/>
          </a:bodyPr>
          <a:lstStyle/>
          <a:p>
            <a:pPr algn="ctr"/>
            <a:r>
              <a:rPr lang="en-US" sz="1100" b="1" dirty="0" smtClean="0">
                <a:solidFill>
                  <a:srgbClr val="1897CF"/>
                </a:solidFill>
              </a:rPr>
              <a:t>UNITED STATES </a:t>
            </a:r>
          </a:p>
          <a:p>
            <a:pPr algn="ctr"/>
            <a:r>
              <a:rPr lang="en-US" sz="1100" dirty="0" smtClean="0">
                <a:solidFill>
                  <a:schemeClr val="tx1">
                    <a:lumMod val="50000"/>
                    <a:lumOff val="50000"/>
                  </a:schemeClr>
                </a:solidFill>
              </a:rPr>
              <a:t>New Haven, CT </a:t>
            </a:r>
            <a:endParaRPr lang="en-US" sz="1100" dirty="0">
              <a:solidFill>
                <a:schemeClr val="tx1">
                  <a:lumMod val="50000"/>
                  <a:lumOff val="50000"/>
                </a:schemeClr>
              </a:solidFill>
            </a:endParaRPr>
          </a:p>
        </p:txBody>
      </p:sp>
      <p:sp>
        <p:nvSpPr>
          <p:cNvPr id="16" name="TextBox 15"/>
          <p:cNvSpPr txBox="1"/>
          <p:nvPr/>
        </p:nvSpPr>
        <p:spPr>
          <a:xfrm>
            <a:off x="854210" y="4992462"/>
            <a:ext cx="2133600" cy="430887"/>
          </a:xfrm>
          <a:prstGeom prst="rect">
            <a:avLst/>
          </a:prstGeom>
          <a:noFill/>
        </p:spPr>
        <p:txBody>
          <a:bodyPr wrap="square" rtlCol="0">
            <a:spAutoFit/>
          </a:bodyPr>
          <a:lstStyle/>
          <a:p>
            <a:pPr algn="ctr"/>
            <a:r>
              <a:rPr lang="en-US" sz="1100" b="1" dirty="0" smtClean="0">
                <a:solidFill>
                  <a:schemeClr val="accent1"/>
                </a:solidFill>
              </a:rPr>
              <a:t>AUSTRALIA</a:t>
            </a:r>
          </a:p>
          <a:p>
            <a:pPr algn="ctr"/>
            <a:r>
              <a:rPr lang="en-US" sz="1100" dirty="0" smtClean="0">
                <a:solidFill>
                  <a:schemeClr val="tx1">
                    <a:lumMod val="50000"/>
                    <a:lumOff val="50000"/>
                  </a:schemeClr>
                </a:solidFill>
              </a:rPr>
              <a:t>Melbourne  </a:t>
            </a:r>
            <a:endParaRPr lang="en-US" sz="1100" dirty="0">
              <a:solidFill>
                <a:schemeClr val="tx1">
                  <a:lumMod val="50000"/>
                  <a:lumOff val="50000"/>
                </a:schemeClr>
              </a:solidFill>
            </a:endParaRPr>
          </a:p>
        </p:txBody>
      </p:sp>
      <p:sp>
        <p:nvSpPr>
          <p:cNvPr id="17" name="TextBox 16"/>
          <p:cNvSpPr txBox="1"/>
          <p:nvPr/>
        </p:nvSpPr>
        <p:spPr>
          <a:xfrm>
            <a:off x="6424991" y="4955594"/>
            <a:ext cx="2133600" cy="430887"/>
          </a:xfrm>
          <a:prstGeom prst="rect">
            <a:avLst/>
          </a:prstGeom>
          <a:noFill/>
        </p:spPr>
        <p:txBody>
          <a:bodyPr wrap="square" rtlCol="0">
            <a:spAutoFit/>
          </a:bodyPr>
          <a:lstStyle/>
          <a:p>
            <a:pPr algn="ctr"/>
            <a:r>
              <a:rPr lang="en-US" sz="1100" b="1" dirty="0" smtClean="0">
                <a:solidFill>
                  <a:srgbClr val="1897CF"/>
                </a:solidFill>
              </a:rPr>
              <a:t>SPAIN </a:t>
            </a:r>
          </a:p>
          <a:p>
            <a:pPr algn="ctr"/>
            <a:r>
              <a:rPr lang="en-US" sz="1100" dirty="0" smtClean="0">
                <a:solidFill>
                  <a:schemeClr val="tx1">
                    <a:lumMod val="50000"/>
                    <a:lumOff val="50000"/>
                  </a:schemeClr>
                </a:solidFill>
              </a:rPr>
              <a:t>Barcelona </a:t>
            </a:r>
            <a:endParaRPr lang="en-US" sz="1100" dirty="0">
              <a:solidFill>
                <a:schemeClr val="tx1">
                  <a:lumMod val="50000"/>
                  <a:lumOff val="50000"/>
                </a:schemeClr>
              </a:solidFill>
            </a:endParaRPr>
          </a:p>
        </p:txBody>
      </p:sp>
      <p:sp>
        <p:nvSpPr>
          <p:cNvPr id="18" name="TextBox 17"/>
          <p:cNvSpPr txBox="1"/>
          <p:nvPr/>
        </p:nvSpPr>
        <p:spPr>
          <a:xfrm>
            <a:off x="4563353" y="4963305"/>
            <a:ext cx="2128378" cy="430887"/>
          </a:xfrm>
          <a:prstGeom prst="rect">
            <a:avLst/>
          </a:prstGeom>
          <a:noFill/>
        </p:spPr>
        <p:txBody>
          <a:bodyPr wrap="square" rtlCol="0">
            <a:spAutoFit/>
          </a:bodyPr>
          <a:lstStyle/>
          <a:p>
            <a:pPr algn="ctr"/>
            <a:r>
              <a:rPr lang="en-US" sz="1100" b="1" dirty="0" smtClean="0">
                <a:solidFill>
                  <a:srgbClr val="1897CF"/>
                </a:solidFill>
              </a:rPr>
              <a:t>UNITED STATES </a:t>
            </a:r>
          </a:p>
          <a:p>
            <a:pPr algn="ctr"/>
            <a:r>
              <a:rPr lang="en-US" sz="1100" dirty="0" smtClean="0">
                <a:solidFill>
                  <a:schemeClr val="tx1">
                    <a:lumMod val="50000"/>
                    <a:lumOff val="50000"/>
                  </a:schemeClr>
                </a:solidFill>
              </a:rPr>
              <a:t>New York, NY</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1851393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9799" y="1304412"/>
            <a:ext cx="3536082" cy="398488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4280520" y="1304412"/>
            <a:ext cx="3590820" cy="398488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8919" y="135164"/>
            <a:ext cx="8229600" cy="952500"/>
          </a:xfrm>
        </p:spPr>
        <p:txBody>
          <a:bodyPr>
            <a:normAutofit/>
          </a:bodyPr>
          <a:lstStyle/>
          <a:p>
            <a:r>
              <a:rPr lang="en-US" dirty="0" smtClean="0"/>
              <a:t>utilized </a:t>
            </a:r>
            <a:r>
              <a:rPr lang="en-US" dirty="0"/>
              <a:t>in </a:t>
            </a:r>
            <a:r>
              <a:rPr lang="en-US" dirty="0" smtClean="0"/>
              <a:t>&gt;1,200 trials  </a:t>
            </a:r>
            <a:endParaRPr lang="en-US" dirty="0"/>
          </a:p>
        </p:txBody>
      </p:sp>
      <p:sp>
        <p:nvSpPr>
          <p:cNvPr id="3" name="Content Placeholder 2"/>
          <p:cNvSpPr>
            <a:spLocks noGrp="1"/>
          </p:cNvSpPr>
          <p:nvPr>
            <p:ph idx="1"/>
          </p:nvPr>
        </p:nvSpPr>
        <p:spPr>
          <a:xfrm>
            <a:off x="242283" y="1304413"/>
            <a:ext cx="2571261" cy="3984883"/>
          </a:xfrm>
        </p:spPr>
        <p:txBody>
          <a:bodyPr/>
          <a:lstStyle/>
          <a:p>
            <a:pPr marL="0" indent="0" algn="ctr">
              <a:buNone/>
            </a:pPr>
            <a:r>
              <a:rPr lang="en-US" sz="2000" b="1" dirty="0" smtClean="0">
                <a:solidFill>
                  <a:schemeClr val="accent1"/>
                </a:solidFill>
              </a:rPr>
              <a:t> </a:t>
            </a:r>
          </a:p>
          <a:p>
            <a:pPr marL="0" indent="0" algn="ctr">
              <a:buNone/>
            </a:pPr>
            <a:endParaRPr lang="en-US" dirty="0"/>
          </a:p>
        </p:txBody>
      </p:sp>
      <p:sp>
        <p:nvSpPr>
          <p:cNvPr id="4" name="Content Placeholder 2"/>
          <p:cNvSpPr txBox="1">
            <a:spLocks/>
          </p:cNvSpPr>
          <p:nvPr/>
        </p:nvSpPr>
        <p:spPr>
          <a:xfrm>
            <a:off x="3004906" y="1304413"/>
            <a:ext cx="5822570" cy="41372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600"/>
              </a:spcAft>
              <a:buClrTx/>
              <a:buFont typeface="Arial"/>
              <a:buChar char="•"/>
              <a:defRPr sz="1800" b="0" i="0" kern="1200">
                <a:solidFill>
                  <a:srgbClr val="272727"/>
                </a:solidFill>
                <a:latin typeface="Arial"/>
                <a:ea typeface="+mn-ea"/>
                <a:cs typeface="Arial"/>
              </a:defRPr>
            </a:lvl1pPr>
            <a:lvl2pPr marL="742950" indent="-28575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2pPr>
            <a:lvl3pPr marL="1143000" indent="-22860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3pPr>
            <a:lvl4pPr marL="1600200" indent="-22860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4pPr>
            <a:lvl5pPr marL="2057400" indent="-22860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b="1" dirty="0" smtClean="0">
                <a:solidFill>
                  <a:schemeClr val="accent1"/>
                </a:solidFill>
              </a:rPr>
              <a:t> </a:t>
            </a:r>
          </a:p>
          <a:p>
            <a:pPr marL="0" indent="0" algn="ctr">
              <a:buFont typeface="Arial"/>
              <a:buNone/>
            </a:pPr>
            <a:endParaRPr lang="en-US" dirty="0"/>
          </a:p>
        </p:txBody>
      </p:sp>
      <p:sp>
        <p:nvSpPr>
          <p:cNvPr id="7" name="TextBox 6"/>
          <p:cNvSpPr txBox="1"/>
          <p:nvPr/>
        </p:nvSpPr>
        <p:spPr>
          <a:xfrm>
            <a:off x="1397167" y="4061303"/>
            <a:ext cx="1690077" cy="584776"/>
          </a:xfrm>
          <a:prstGeom prst="rect">
            <a:avLst/>
          </a:prstGeom>
          <a:noFill/>
        </p:spPr>
        <p:txBody>
          <a:bodyPr wrap="square" rtlCol="0">
            <a:spAutoFit/>
          </a:bodyPr>
          <a:lstStyle/>
          <a:p>
            <a:pPr algn="ctr"/>
            <a:r>
              <a:rPr lang="en-US" sz="3200" dirty="0" smtClean="0">
                <a:solidFill>
                  <a:srgbClr val="004080"/>
                </a:solidFill>
                <a:latin typeface="Arial Narrow"/>
                <a:cs typeface="Arial Narrow"/>
              </a:rPr>
              <a:t>&gt;300</a:t>
            </a:r>
            <a:endParaRPr lang="en-US" sz="3200" dirty="0">
              <a:solidFill>
                <a:srgbClr val="004080"/>
              </a:solidFill>
              <a:latin typeface="Arial Narrow"/>
              <a:cs typeface="Arial Narrow"/>
            </a:endParaRPr>
          </a:p>
        </p:txBody>
      </p:sp>
      <p:sp>
        <p:nvSpPr>
          <p:cNvPr id="12" name="Content Placeholder 2"/>
          <p:cNvSpPr txBox="1">
            <a:spLocks/>
          </p:cNvSpPr>
          <p:nvPr/>
        </p:nvSpPr>
        <p:spPr>
          <a:xfrm>
            <a:off x="1631628" y="4601187"/>
            <a:ext cx="1309078" cy="12498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600"/>
              </a:spcAft>
              <a:buClrTx/>
              <a:buFont typeface="Arial"/>
              <a:buChar char="•"/>
              <a:defRPr sz="1800" b="0" i="0" kern="1200">
                <a:solidFill>
                  <a:srgbClr val="272727"/>
                </a:solidFill>
                <a:latin typeface="Arial"/>
                <a:ea typeface="+mn-ea"/>
                <a:cs typeface="Arial"/>
              </a:defRPr>
            </a:lvl1pPr>
            <a:lvl2pPr marL="742950" indent="-28575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2pPr>
            <a:lvl3pPr marL="1143000" indent="-22860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3pPr>
            <a:lvl4pPr marL="1600200" indent="-22860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4pPr>
            <a:lvl5pPr marL="2057400" indent="-22860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100" b="1" dirty="0" smtClean="0">
                <a:solidFill>
                  <a:schemeClr val="tx1">
                    <a:lumMod val="50000"/>
                    <a:lumOff val="50000"/>
                  </a:schemeClr>
                </a:solidFill>
                <a:latin typeface="Arial Narrow"/>
                <a:cs typeface="Arial Narrow"/>
              </a:rPr>
              <a:t>PEER REVIEWED </a:t>
            </a:r>
            <a:br>
              <a:rPr lang="en-US" sz="1100" b="1" dirty="0" smtClean="0">
                <a:solidFill>
                  <a:schemeClr val="tx1">
                    <a:lumMod val="50000"/>
                    <a:lumOff val="50000"/>
                  </a:schemeClr>
                </a:solidFill>
                <a:latin typeface="Arial Narrow"/>
                <a:cs typeface="Arial Narrow"/>
              </a:rPr>
            </a:br>
            <a:r>
              <a:rPr lang="en-US" sz="1100" b="1" dirty="0" smtClean="0">
                <a:solidFill>
                  <a:schemeClr val="tx1">
                    <a:lumMod val="50000"/>
                    <a:lumOff val="50000"/>
                  </a:schemeClr>
                </a:solidFill>
                <a:latin typeface="Arial Narrow"/>
                <a:cs typeface="Arial Narrow"/>
              </a:rPr>
              <a:t>JOURNALS </a:t>
            </a:r>
          </a:p>
          <a:p>
            <a:pPr marL="0" indent="0" algn="ctr">
              <a:buFont typeface="Arial"/>
              <a:buNone/>
            </a:pPr>
            <a:endParaRPr lang="en-US" sz="1600" dirty="0"/>
          </a:p>
        </p:txBody>
      </p:sp>
      <p:sp>
        <p:nvSpPr>
          <p:cNvPr id="13" name="TextBox 12"/>
          <p:cNvSpPr txBox="1"/>
          <p:nvPr/>
        </p:nvSpPr>
        <p:spPr>
          <a:xfrm>
            <a:off x="5152203" y="1999750"/>
            <a:ext cx="1690077" cy="584776"/>
          </a:xfrm>
          <a:prstGeom prst="rect">
            <a:avLst/>
          </a:prstGeom>
          <a:noFill/>
        </p:spPr>
        <p:txBody>
          <a:bodyPr wrap="square" rtlCol="0">
            <a:spAutoFit/>
          </a:bodyPr>
          <a:lstStyle/>
          <a:p>
            <a:pPr algn="ctr"/>
            <a:r>
              <a:rPr lang="en-US" sz="3200" dirty="0" smtClean="0">
                <a:solidFill>
                  <a:srgbClr val="004080"/>
                </a:solidFill>
                <a:latin typeface="Arial Narrow"/>
                <a:cs typeface="Arial Narrow"/>
              </a:rPr>
              <a:t>&gt;200</a:t>
            </a:r>
            <a:endParaRPr lang="en-US" sz="3200" dirty="0">
              <a:solidFill>
                <a:srgbClr val="004080"/>
              </a:solidFill>
              <a:latin typeface="Arial Narrow"/>
              <a:cs typeface="Arial Narrow"/>
            </a:endParaRPr>
          </a:p>
        </p:txBody>
      </p:sp>
      <p:sp>
        <p:nvSpPr>
          <p:cNvPr id="14" name="Content Placeholder 2"/>
          <p:cNvSpPr txBox="1">
            <a:spLocks/>
          </p:cNvSpPr>
          <p:nvPr/>
        </p:nvSpPr>
        <p:spPr>
          <a:xfrm>
            <a:off x="5177603" y="2539634"/>
            <a:ext cx="1543539" cy="12498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600"/>
              </a:spcAft>
              <a:buClrTx/>
              <a:buFont typeface="Arial"/>
              <a:buChar char="•"/>
              <a:defRPr sz="1800" b="0" i="0" kern="1200">
                <a:solidFill>
                  <a:srgbClr val="272727"/>
                </a:solidFill>
                <a:latin typeface="Arial"/>
                <a:ea typeface="+mn-ea"/>
                <a:cs typeface="Arial"/>
              </a:defRPr>
            </a:lvl1pPr>
            <a:lvl2pPr marL="742950" indent="-28575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2pPr>
            <a:lvl3pPr marL="1143000" indent="-22860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3pPr>
            <a:lvl4pPr marL="1600200" indent="-22860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4pPr>
            <a:lvl5pPr marL="2057400" indent="-22860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100" b="1" dirty="0" smtClean="0">
                <a:solidFill>
                  <a:schemeClr val="tx1">
                    <a:lumMod val="50000"/>
                    <a:lumOff val="50000"/>
                  </a:schemeClr>
                </a:solidFill>
                <a:latin typeface="Arial Narrow"/>
                <a:cs typeface="Arial Narrow"/>
              </a:rPr>
              <a:t>ACTIVE/COMPLETED STUDIES </a:t>
            </a:r>
          </a:p>
          <a:p>
            <a:pPr marL="0" indent="0" algn="ctr">
              <a:buFont typeface="Arial"/>
              <a:buNone/>
            </a:pPr>
            <a:endParaRPr lang="en-US" sz="1600" dirty="0"/>
          </a:p>
        </p:txBody>
      </p:sp>
      <p:sp>
        <p:nvSpPr>
          <p:cNvPr id="15" name="TextBox 14"/>
          <p:cNvSpPr txBox="1"/>
          <p:nvPr/>
        </p:nvSpPr>
        <p:spPr>
          <a:xfrm>
            <a:off x="5158065" y="3130012"/>
            <a:ext cx="1690077" cy="584776"/>
          </a:xfrm>
          <a:prstGeom prst="rect">
            <a:avLst/>
          </a:prstGeom>
          <a:noFill/>
        </p:spPr>
        <p:txBody>
          <a:bodyPr wrap="square" rtlCol="0">
            <a:spAutoFit/>
          </a:bodyPr>
          <a:lstStyle/>
          <a:p>
            <a:pPr algn="ctr"/>
            <a:r>
              <a:rPr lang="en-US" sz="3200" dirty="0" smtClean="0">
                <a:solidFill>
                  <a:srgbClr val="004080"/>
                </a:solidFill>
                <a:latin typeface="Arial Narrow"/>
                <a:cs typeface="Arial Narrow"/>
              </a:rPr>
              <a:t>45</a:t>
            </a:r>
            <a:endParaRPr lang="en-US" sz="3200" dirty="0">
              <a:solidFill>
                <a:srgbClr val="004080"/>
              </a:solidFill>
              <a:latin typeface="Arial Narrow"/>
              <a:cs typeface="Arial Narrow"/>
            </a:endParaRPr>
          </a:p>
        </p:txBody>
      </p:sp>
      <p:sp>
        <p:nvSpPr>
          <p:cNvPr id="16" name="Content Placeholder 2"/>
          <p:cNvSpPr txBox="1">
            <a:spLocks/>
          </p:cNvSpPr>
          <p:nvPr/>
        </p:nvSpPr>
        <p:spPr>
          <a:xfrm>
            <a:off x="5183465" y="3669896"/>
            <a:ext cx="1543539" cy="12498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600"/>
              </a:spcAft>
              <a:buClrTx/>
              <a:buFont typeface="Arial"/>
              <a:buChar char="•"/>
              <a:defRPr sz="1800" b="0" i="0" kern="1200">
                <a:solidFill>
                  <a:srgbClr val="272727"/>
                </a:solidFill>
                <a:latin typeface="Arial"/>
                <a:ea typeface="+mn-ea"/>
                <a:cs typeface="Arial"/>
              </a:defRPr>
            </a:lvl1pPr>
            <a:lvl2pPr marL="742950" indent="-28575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2pPr>
            <a:lvl3pPr marL="1143000" indent="-22860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3pPr>
            <a:lvl4pPr marL="1600200" indent="-22860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4pPr>
            <a:lvl5pPr marL="2057400" indent="-22860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100" b="1" dirty="0" smtClean="0">
                <a:solidFill>
                  <a:schemeClr val="tx1">
                    <a:lumMod val="50000"/>
                    <a:lumOff val="50000"/>
                  </a:schemeClr>
                </a:solidFill>
                <a:latin typeface="Arial Narrow"/>
                <a:cs typeface="Arial Narrow"/>
              </a:rPr>
              <a:t>COUNTRIES </a:t>
            </a:r>
          </a:p>
          <a:p>
            <a:pPr marL="0" indent="0" algn="ctr">
              <a:buFont typeface="Arial"/>
              <a:buNone/>
            </a:pPr>
            <a:endParaRPr lang="en-US" sz="1600" dirty="0"/>
          </a:p>
        </p:txBody>
      </p:sp>
      <p:sp>
        <p:nvSpPr>
          <p:cNvPr id="17" name="TextBox 16"/>
          <p:cNvSpPr txBox="1"/>
          <p:nvPr/>
        </p:nvSpPr>
        <p:spPr>
          <a:xfrm>
            <a:off x="5177603" y="4018156"/>
            <a:ext cx="1443893" cy="584776"/>
          </a:xfrm>
          <a:prstGeom prst="rect">
            <a:avLst/>
          </a:prstGeom>
          <a:noFill/>
        </p:spPr>
        <p:txBody>
          <a:bodyPr wrap="square" rtlCol="0">
            <a:spAutoFit/>
          </a:bodyPr>
          <a:lstStyle/>
          <a:p>
            <a:pPr algn="ctr"/>
            <a:r>
              <a:rPr lang="en-US" sz="3200" dirty="0" smtClean="0">
                <a:solidFill>
                  <a:srgbClr val="004080"/>
                </a:solidFill>
                <a:latin typeface="Arial Narrow"/>
                <a:cs typeface="Arial Narrow"/>
              </a:rPr>
              <a:t>&gt;90</a:t>
            </a:r>
            <a:endParaRPr lang="en-US" sz="3200" dirty="0">
              <a:solidFill>
                <a:srgbClr val="004080"/>
              </a:solidFill>
              <a:latin typeface="Arial Narrow"/>
              <a:cs typeface="Arial Narrow"/>
            </a:endParaRPr>
          </a:p>
        </p:txBody>
      </p:sp>
      <p:sp>
        <p:nvSpPr>
          <p:cNvPr id="18" name="Content Placeholder 2"/>
          <p:cNvSpPr txBox="1">
            <a:spLocks/>
          </p:cNvSpPr>
          <p:nvPr/>
        </p:nvSpPr>
        <p:spPr>
          <a:xfrm>
            <a:off x="5177603" y="4558040"/>
            <a:ext cx="1543539" cy="12498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600"/>
              </a:spcAft>
              <a:buClrTx/>
              <a:buFont typeface="Arial"/>
              <a:buChar char="•"/>
              <a:defRPr sz="1800" b="0" i="0" kern="1200">
                <a:solidFill>
                  <a:srgbClr val="272727"/>
                </a:solidFill>
                <a:latin typeface="Arial"/>
                <a:ea typeface="+mn-ea"/>
                <a:cs typeface="Arial"/>
              </a:defRPr>
            </a:lvl1pPr>
            <a:lvl2pPr marL="742950" indent="-28575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2pPr>
            <a:lvl3pPr marL="1143000" indent="-22860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3pPr>
            <a:lvl4pPr marL="1600200" indent="-22860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4pPr>
            <a:lvl5pPr marL="2057400" indent="-22860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100" b="1" dirty="0" smtClean="0">
                <a:solidFill>
                  <a:schemeClr val="tx1">
                    <a:lumMod val="50000"/>
                    <a:lumOff val="50000"/>
                  </a:schemeClr>
                </a:solidFill>
                <a:latin typeface="Arial Narrow"/>
                <a:cs typeface="Arial Narrow"/>
              </a:rPr>
              <a:t>LANGUAGES AVAILABLE </a:t>
            </a:r>
          </a:p>
          <a:p>
            <a:pPr marL="0" indent="0" algn="ctr">
              <a:buFont typeface="Arial"/>
              <a:buNone/>
            </a:pPr>
            <a:endParaRPr lang="en-US" sz="1600" dirty="0"/>
          </a:p>
        </p:txBody>
      </p:sp>
      <p:sp>
        <p:nvSpPr>
          <p:cNvPr id="19" name="TextBox 18"/>
          <p:cNvSpPr txBox="1"/>
          <p:nvPr/>
        </p:nvSpPr>
        <p:spPr>
          <a:xfrm>
            <a:off x="1397167" y="1975021"/>
            <a:ext cx="1690077" cy="584776"/>
          </a:xfrm>
          <a:prstGeom prst="rect">
            <a:avLst/>
          </a:prstGeom>
          <a:noFill/>
        </p:spPr>
        <p:txBody>
          <a:bodyPr wrap="square" rtlCol="0">
            <a:spAutoFit/>
          </a:bodyPr>
          <a:lstStyle/>
          <a:p>
            <a:pPr algn="ctr"/>
            <a:r>
              <a:rPr lang="en-US" sz="3200" dirty="0" smtClean="0">
                <a:solidFill>
                  <a:srgbClr val="004080"/>
                </a:solidFill>
                <a:latin typeface="Arial Narrow"/>
                <a:cs typeface="Arial Narrow"/>
              </a:rPr>
              <a:t>&gt;1,000</a:t>
            </a:r>
            <a:endParaRPr lang="en-US" sz="3200" dirty="0">
              <a:solidFill>
                <a:srgbClr val="004080"/>
              </a:solidFill>
              <a:latin typeface="Arial Narrow"/>
              <a:cs typeface="Arial Narrow"/>
            </a:endParaRPr>
          </a:p>
        </p:txBody>
      </p:sp>
      <p:sp>
        <p:nvSpPr>
          <p:cNvPr id="20" name="Content Placeholder 2"/>
          <p:cNvSpPr txBox="1">
            <a:spLocks/>
          </p:cNvSpPr>
          <p:nvPr/>
        </p:nvSpPr>
        <p:spPr>
          <a:xfrm>
            <a:off x="1397167" y="2514905"/>
            <a:ext cx="1543539" cy="12498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600"/>
              </a:spcAft>
              <a:buClrTx/>
              <a:buFont typeface="Arial"/>
              <a:buChar char="•"/>
              <a:defRPr sz="1800" b="0" i="0" kern="1200">
                <a:solidFill>
                  <a:srgbClr val="272727"/>
                </a:solidFill>
                <a:latin typeface="Arial"/>
                <a:ea typeface="+mn-ea"/>
                <a:cs typeface="Arial"/>
              </a:defRPr>
            </a:lvl1pPr>
            <a:lvl2pPr marL="742950" indent="-28575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2pPr>
            <a:lvl3pPr marL="1143000" indent="-22860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3pPr>
            <a:lvl4pPr marL="1600200" indent="-22860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4pPr>
            <a:lvl5pPr marL="2057400" indent="-22860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100" b="1" dirty="0" smtClean="0">
                <a:solidFill>
                  <a:schemeClr val="tx1">
                    <a:lumMod val="50000"/>
                    <a:lumOff val="50000"/>
                  </a:schemeClr>
                </a:solidFill>
                <a:latin typeface="Arial Narrow"/>
                <a:cs typeface="Arial Narrow"/>
              </a:rPr>
              <a:t>ACTIVE/COMPLETED STUDIES </a:t>
            </a:r>
          </a:p>
          <a:p>
            <a:pPr marL="0" indent="0" algn="ctr">
              <a:buFont typeface="Arial"/>
              <a:buNone/>
            </a:pPr>
            <a:endParaRPr lang="en-US" sz="1600" dirty="0"/>
          </a:p>
        </p:txBody>
      </p:sp>
      <p:sp>
        <p:nvSpPr>
          <p:cNvPr id="21" name="TextBox 20"/>
          <p:cNvSpPr txBox="1"/>
          <p:nvPr/>
        </p:nvSpPr>
        <p:spPr>
          <a:xfrm>
            <a:off x="1397167" y="3130012"/>
            <a:ext cx="1690077" cy="584776"/>
          </a:xfrm>
          <a:prstGeom prst="rect">
            <a:avLst/>
          </a:prstGeom>
          <a:noFill/>
        </p:spPr>
        <p:txBody>
          <a:bodyPr wrap="square" rtlCol="0">
            <a:spAutoFit/>
          </a:bodyPr>
          <a:lstStyle/>
          <a:p>
            <a:pPr algn="ctr"/>
            <a:r>
              <a:rPr lang="en-US" sz="3200" dirty="0" smtClean="0">
                <a:solidFill>
                  <a:srgbClr val="004080"/>
                </a:solidFill>
                <a:latin typeface="Arial Narrow"/>
                <a:cs typeface="Arial Narrow"/>
              </a:rPr>
              <a:t>67</a:t>
            </a:r>
            <a:endParaRPr lang="en-US" sz="3200" dirty="0">
              <a:solidFill>
                <a:srgbClr val="004080"/>
              </a:solidFill>
              <a:latin typeface="Arial Narrow"/>
              <a:cs typeface="Arial Narrow"/>
            </a:endParaRPr>
          </a:p>
        </p:txBody>
      </p:sp>
      <p:sp>
        <p:nvSpPr>
          <p:cNvPr id="22" name="Content Placeholder 2"/>
          <p:cNvSpPr txBox="1">
            <a:spLocks/>
          </p:cNvSpPr>
          <p:nvPr/>
        </p:nvSpPr>
        <p:spPr>
          <a:xfrm>
            <a:off x="1492906" y="3669896"/>
            <a:ext cx="1447800" cy="42031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600"/>
              </a:spcAft>
              <a:buClrTx/>
              <a:buFont typeface="Arial"/>
              <a:buChar char="•"/>
              <a:defRPr sz="1800" b="0" i="0" kern="1200">
                <a:solidFill>
                  <a:srgbClr val="272727"/>
                </a:solidFill>
                <a:latin typeface="Arial"/>
                <a:ea typeface="+mn-ea"/>
                <a:cs typeface="Arial"/>
              </a:defRPr>
            </a:lvl1pPr>
            <a:lvl2pPr marL="742950" indent="-28575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2pPr>
            <a:lvl3pPr marL="1143000" indent="-22860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3pPr>
            <a:lvl4pPr marL="1600200" indent="-22860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4pPr>
            <a:lvl5pPr marL="2057400" indent="-228600" algn="l" defTabSz="457200" rtl="0" eaLnBrk="1" latinLnBrk="0" hangingPunct="1">
              <a:spcBef>
                <a:spcPts val="0"/>
              </a:spcBef>
              <a:spcAft>
                <a:spcPts val="600"/>
              </a:spcAft>
              <a:buClrTx/>
              <a:buFont typeface="Arial"/>
              <a:buChar char="•"/>
              <a:defRPr sz="1400" b="0" i="0" kern="1200">
                <a:solidFill>
                  <a:schemeClr val="tx1">
                    <a:lumMod val="50000"/>
                    <a:lumOff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100" b="1" dirty="0" smtClean="0">
                <a:solidFill>
                  <a:schemeClr val="tx1">
                    <a:lumMod val="50000"/>
                    <a:lumOff val="50000"/>
                  </a:schemeClr>
                </a:solidFill>
                <a:latin typeface="Arial Narrow"/>
                <a:cs typeface="Arial Narrow"/>
              </a:rPr>
              <a:t>INDICATIONS </a:t>
            </a:r>
          </a:p>
          <a:p>
            <a:pPr marL="0" indent="0" algn="ctr">
              <a:buFont typeface="Arial"/>
              <a:buNone/>
            </a:pPr>
            <a:endParaRPr lang="en-US" sz="1600" dirty="0"/>
          </a:p>
        </p:txBody>
      </p:sp>
      <p:sp>
        <p:nvSpPr>
          <p:cNvPr id="6" name="Rectangle 5"/>
          <p:cNvSpPr/>
          <p:nvPr/>
        </p:nvSpPr>
        <p:spPr>
          <a:xfrm>
            <a:off x="4280520" y="1443256"/>
            <a:ext cx="3590819" cy="338554"/>
          </a:xfrm>
          <a:prstGeom prst="rect">
            <a:avLst/>
          </a:prstGeom>
        </p:spPr>
        <p:txBody>
          <a:bodyPr wrap="square">
            <a:spAutoFit/>
          </a:bodyPr>
          <a:lstStyle/>
          <a:p>
            <a:pPr algn="ctr"/>
            <a:r>
              <a:rPr lang="en-US" sz="1600" b="1" dirty="0">
                <a:solidFill>
                  <a:schemeClr val="accent1"/>
                </a:solidFill>
              </a:rPr>
              <a:t>CLINICAL </a:t>
            </a:r>
            <a:r>
              <a:rPr lang="en-US" sz="1600" b="1" dirty="0" smtClean="0">
                <a:solidFill>
                  <a:schemeClr val="accent1"/>
                </a:solidFill>
              </a:rPr>
              <a:t>RESEARCH </a:t>
            </a:r>
            <a:endParaRPr lang="en-US" sz="1600" b="1" dirty="0">
              <a:solidFill>
                <a:schemeClr val="accent1"/>
              </a:solidFill>
            </a:endParaRPr>
          </a:p>
        </p:txBody>
      </p:sp>
      <p:sp>
        <p:nvSpPr>
          <p:cNvPr id="28" name="Rectangle 27"/>
          <p:cNvSpPr/>
          <p:nvPr/>
        </p:nvSpPr>
        <p:spPr>
          <a:xfrm>
            <a:off x="459799" y="1443256"/>
            <a:ext cx="3536081" cy="338554"/>
          </a:xfrm>
          <a:prstGeom prst="rect">
            <a:avLst/>
          </a:prstGeom>
        </p:spPr>
        <p:txBody>
          <a:bodyPr wrap="square">
            <a:spAutoFit/>
          </a:bodyPr>
          <a:lstStyle/>
          <a:p>
            <a:pPr algn="ctr"/>
            <a:r>
              <a:rPr lang="en-US" sz="1600" b="1" dirty="0" smtClean="0">
                <a:solidFill>
                  <a:schemeClr val="accent1"/>
                </a:solidFill>
              </a:rPr>
              <a:t>ACADEMIC RESEARCH</a:t>
            </a:r>
            <a:endParaRPr lang="en-US" sz="1600" b="1" dirty="0">
              <a:solidFill>
                <a:schemeClr val="accent1"/>
              </a:solidFill>
            </a:endParaRPr>
          </a:p>
        </p:txBody>
      </p:sp>
    </p:spTree>
    <p:extLst>
      <p:ext uri="{BB962C8B-B14F-4D97-AF65-F5344CB8AC3E}">
        <p14:creationId xmlns:p14="http://schemas.microsoft.com/office/powerpoint/2010/main" val="1471925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316233"/>
            <a:ext cx="4578705" cy="4137283"/>
          </a:xfrm>
        </p:spPr>
        <p:txBody>
          <a:bodyPr>
            <a:normAutofit/>
          </a:bodyPr>
          <a:lstStyle/>
          <a:p>
            <a:r>
              <a:rPr lang="en-US" dirty="0" smtClean="0">
                <a:solidFill>
                  <a:srgbClr val="404040"/>
                </a:solidFill>
              </a:rPr>
              <a:t>30 </a:t>
            </a:r>
            <a:r>
              <a:rPr lang="en-US" dirty="0">
                <a:solidFill>
                  <a:srgbClr val="404040"/>
                </a:solidFill>
              </a:rPr>
              <a:t>phase III studies </a:t>
            </a:r>
            <a:r>
              <a:rPr lang="en-US" dirty="0" smtClean="0">
                <a:solidFill>
                  <a:srgbClr val="404040"/>
                </a:solidFill>
              </a:rPr>
              <a:t> </a:t>
            </a:r>
            <a:endParaRPr lang="en-US" dirty="0">
              <a:solidFill>
                <a:srgbClr val="404040"/>
              </a:solidFill>
            </a:endParaRPr>
          </a:p>
          <a:p>
            <a:r>
              <a:rPr lang="en-US" dirty="0">
                <a:solidFill>
                  <a:srgbClr val="404040"/>
                </a:solidFill>
              </a:rPr>
              <a:t>13 compounds that were </a:t>
            </a:r>
            <a:r>
              <a:rPr lang="en-US" dirty="0" smtClean="0">
                <a:solidFill>
                  <a:srgbClr val="404040"/>
                </a:solidFill>
              </a:rPr>
              <a:t>approved: </a:t>
            </a:r>
            <a:endParaRPr lang="en-US" dirty="0">
              <a:solidFill>
                <a:srgbClr val="404040"/>
              </a:solidFill>
            </a:endParaRPr>
          </a:p>
          <a:p>
            <a:pPr lvl="1"/>
            <a:r>
              <a:rPr lang="en-US" dirty="0" err="1" smtClean="0"/>
              <a:t>Latuda</a:t>
            </a:r>
            <a:r>
              <a:rPr lang="en-US" dirty="0"/>
              <a:t>, </a:t>
            </a:r>
            <a:r>
              <a:rPr lang="en-US" dirty="0" err="1"/>
              <a:t>Opdivo</a:t>
            </a:r>
            <a:r>
              <a:rPr lang="en-US" dirty="0"/>
              <a:t>, </a:t>
            </a:r>
            <a:r>
              <a:rPr lang="en-US" dirty="0" err="1"/>
              <a:t>Latuda</a:t>
            </a:r>
            <a:r>
              <a:rPr lang="en-US" dirty="0"/>
              <a:t>, </a:t>
            </a:r>
            <a:r>
              <a:rPr lang="en-US" dirty="0" err="1"/>
              <a:t>Vyvanse</a:t>
            </a:r>
            <a:r>
              <a:rPr lang="en-US" dirty="0"/>
              <a:t>, </a:t>
            </a:r>
            <a:r>
              <a:rPr lang="en-US" dirty="0" err="1"/>
              <a:t>VESIcare</a:t>
            </a:r>
            <a:r>
              <a:rPr lang="en-US" dirty="0"/>
              <a:t>, </a:t>
            </a:r>
            <a:r>
              <a:rPr lang="en-US" dirty="0" err="1"/>
              <a:t>Tolvaptan</a:t>
            </a:r>
            <a:r>
              <a:rPr lang="en-US" dirty="0"/>
              <a:t>, </a:t>
            </a:r>
            <a:r>
              <a:rPr lang="en-US" dirty="0" err="1"/>
              <a:t>Brintellix</a:t>
            </a:r>
            <a:r>
              <a:rPr lang="en-US" dirty="0"/>
              <a:t>, </a:t>
            </a:r>
            <a:r>
              <a:rPr lang="en-US" dirty="0" err="1"/>
              <a:t>Lyrica</a:t>
            </a:r>
            <a:r>
              <a:rPr lang="en-US" dirty="0"/>
              <a:t>, </a:t>
            </a:r>
            <a:r>
              <a:rPr lang="en-US" dirty="0" err="1"/>
              <a:t>Ketanest</a:t>
            </a:r>
            <a:r>
              <a:rPr lang="en-US" dirty="0"/>
              <a:t> S, Topamax, </a:t>
            </a:r>
            <a:r>
              <a:rPr lang="en-US" dirty="0" err="1"/>
              <a:t>Juxtapid</a:t>
            </a:r>
            <a:r>
              <a:rPr lang="en-US" dirty="0"/>
              <a:t>, </a:t>
            </a:r>
            <a:r>
              <a:rPr lang="en-US" dirty="0" err="1"/>
              <a:t>Vyvanse</a:t>
            </a:r>
            <a:r>
              <a:rPr lang="en-US" dirty="0"/>
              <a:t>, </a:t>
            </a:r>
            <a:r>
              <a:rPr lang="en-US" dirty="0" err="1"/>
              <a:t>Feraheme</a:t>
            </a:r>
            <a:endParaRPr lang="en-US" dirty="0"/>
          </a:p>
          <a:p>
            <a:r>
              <a:rPr lang="en-US" dirty="0" smtClean="0">
                <a:solidFill>
                  <a:srgbClr val="404040"/>
                </a:solidFill>
              </a:rPr>
              <a:t>Indications include: </a:t>
            </a:r>
          </a:p>
          <a:p>
            <a:pPr lvl="1"/>
            <a:r>
              <a:rPr lang="en-US" dirty="0" smtClean="0"/>
              <a:t>Alzheimer’s Disease, Anemia, Cardiovascular, Childhood </a:t>
            </a:r>
            <a:r>
              <a:rPr lang="en-US" dirty="0"/>
              <a:t>and Adult </a:t>
            </a:r>
            <a:r>
              <a:rPr lang="en-US" dirty="0" smtClean="0"/>
              <a:t>Epilepsy, Major </a:t>
            </a:r>
            <a:r>
              <a:rPr lang="en-US" dirty="0"/>
              <a:t>Depressive </a:t>
            </a:r>
            <a:r>
              <a:rPr lang="en-US" dirty="0" smtClean="0"/>
              <a:t>Disorder, Oncology, Overactive Bladder, Parkinson's Disease, Pediatric </a:t>
            </a:r>
            <a:r>
              <a:rPr lang="en-US" dirty="0"/>
              <a:t>Bipolar </a:t>
            </a:r>
            <a:r>
              <a:rPr lang="en-US" dirty="0" smtClean="0"/>
              <a:t>Depression, Pediatric Hyponatremia</a:t>
            </a:r>
            <a:r>
              <a:rPr lang="en-US" smtClean="0"/>
              <a:t>, Schizophrenia, Heart Failure</a:t>
            </a:r>
            <a:endParaRPr lang="en-US" dirty="0"/>
          </a:p>
          <a:p>
            <a:endParaRPr lang="en-US" dirty="0"/>
          </a:p>
        </p:txBody>
      </p:sp>
      <p:graphicFrame>
        <p:nvGraphicFramePr>
          <p:cNvPr id="6" name="Chart 5"/>
          <p:cNvGraphicFramePr>
            <a:graphicFrameLocks/>
          </p:cNvGraphicFramePr>
          <p:nvPr>
            <p:extLst/>
          </p:nvPr>
        </p:nvGraphicFramePr>
        <p:xfrm>
          <a:off x="4930921" y="1470849"/>
          <a:ext cx="4330766" cy="3360833"/>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txBox="1">
            <a:spLocks/>
          </p:cNvSpPr>
          <p:nvPr/>
        </p:nvSpPr>
        <p:spPr>
          <a:xfrm>
            <a:off x="318919" y="135164"/>
            <a:ext cx="8229600" cy="952500"/>
          </a:xfrm>
          <a:prstGeom prst="rect">
            <a:avLst/>
          </a:prstGeom>
          <a:noFill/>
        </p:spPr>
        <p:txBody>
          <a:bodyPr vert="horz" lIns="108000" tIns="45720" rIns="91440" bIns="45720" rtlCol="0" anchor="ctr">
            <a:normAutofit/>
          </a:bodyPr>
          <a:lstStyle>
            <a:lvl1pPr algn="l" defTabSz="457200" rtl="0" eaLnBrk="1" latinLnBrk="0" hangingPunct="1">
              <a:spcBef>
                <a:spcPct val="0"/>
              </a:spcBef>
              <a:buNone/>
              <a:defRPr sz="2800" b="1" kern="1200" cap="all">
                <a:solidFill>
                  <a:srgbClr val="004080"/>
                </a:solidFill>
                <a:latin typeface="Arial Narrow"/>
                <a:ea typeface="+mj-ea"/>
                <a:cs typeface="Arial Narrow"/>
              </a:defRPr>
            </a:lvl1pPr>
          </a:lstStyle>
          <a:p>
            <a:r>
              <a:rPr lang="en-US" dirty="0" smtClean="0"/>
              <a:t>PHASE III STUDIES &amp; KEY DISEASE AREAS</a:t>
            </a:r>
            <a:endParaRPr lang="en-US" dirty="0"/>
          </a:p>
        </p:txBody>
      </p:sp>
      <p:cxnSp>
        <p:nvCxnSpPr>
          <p:cNvPr id="9" name="Straight Connector 8"/>
          <p:cNvCxnSpPr/>
          <p:nvPr/>
        </p:nvCxnSpPr>
        <p:spPr>
          <a:xfrm>
            <a:off x="5417876" y="1251884"/>
            <a:ext cx="0" cy="3685784"/>
          </a:xfrm>
          <a:prstGeom prst="line">
            <a:avLst/>
          </a:prstGeom>
          <a:ln w="3175" cmpd="sng">
            <a:solidFill>
              <a:schemeClr val="bg1">
                <a:lumMod val="85000"/>
              </a:schemeClr>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0508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a:buFont typeface="+mj-lt"/>
              <a:buAutoNum type="arabicPeriod"/>
            </a:pPr>
            <a:r>
              <a:rPr lang="en-US" dirty="0"/>
              <a:t>Assessing Treatment Benefit: Net Clinical </a:t>
            </a:r>
            <a:r>
              <a:rPr lang="en-US" dirty="0" smtClean="0"/>
              <a:t>Benefit</a:t>
            </a:r>
          </a:p>
          <a:p>
            <a:pPr lvl="1">
              <a:buFont typeface="+mj-lt"/>
              <a:buAutoNum type="arabicPeriod"/>
            </a:pPr>
            <a:r>
              <a:rPr lang="en-US" dirty="0" smtClean="0"/>
              <a:t>Where does cognition fit into clinical benefit and how is it assessed</a:t>
            </a:r>
          </a:p>
          <a:p>
            <a:pPr lvl="1">
              <a:buFont typeface="+mj-lt"/>
              <a:buAutoNum type="arabicPeriod"/>
            </a:pPr>
            <a:r>
              <a:rPr lang="en-US" dirty="0" smtClean="0"/>
              <a:t>PROs vs. objective neuropsychological tests</a:t>
            </a:r>
            <a:endParaRPr lang="en-US" dirty="0"/>
          </a:p>
          <a:p>
            <a:pPr lvl="1">
              <a:buFont typeface="+mj-lt"/>
              <a:buAutoNum type="arabicPeriod"/>
            </a:pPr>
            <a:r>
              <a:rPr lang="en-US" dirty="0"/>
              <a:t>Acceptance of inclusion of neurocognitive measures</a:t>
            </a:r>
          </a:p>
          <a:p>
            <a:pPr lvl="1">
              <a:buFont typeface="+mj-lt"/>
              <a:buAutoNum type="arabicPeriod"/>
            </a:pPr>
            <a:r>
              <a:rPr lang="en-US" dirty="0"/>
              <a:t>Commonly used cognitive batteries</a:t>
            </a:r>
          </a:p>
          <a:p>
            <a:pPr lvl="1">
              <a:buFont typeface="+mj-lt"/>
              <a:buAutoNum type="arabicPeriod"/>
            </a:pPr>
            <a:r>
              <a:rPr lang="en-US" dirty="0"/>
              <a:t>Concluding </a:t>
            </a:r>
            <a:r>
              <a:rPr lang="en-US" dirty="0" smtClean="0"/>
              <a:t>comments</a:t>
            </a:r>
          </a:p>
          <a:p>
            <a:pPr lvl="1">
              <a:buFont typeface="+mj-lt"/>
              <a:buAutoNum type="arabicPeriod"/>
            </a:pPr>
            <a:endParaRPr lang="en-US" dirty="0" smtClean="0"/>
          </a:p>
          <a:p>
            <a:pPr>
              <a:buFont typeface="+mj-lt"/>
              <a:buAutoNum type="arabicPeriod"/>
            </a:pPr>
            <a:r>
              <a:rPr lang="en-US" dirty="0"/>
              <a:t>Assessing Treatment </a:t>
            </a:r>
            <a:r>
              <a:rPr lang="en-US" dirty="0" smtClean="0"/>
              <a:t>Neurotoxicity</a:t>
            </a:r>
            <a:r>
              <a:rPr lang="en-US" dirty="0"/>
              <a:t>: </a:t>
            </a:r>
            <a:r>
              <a:rPr lang="en-US" dirty="0" smtClean="0"/>
              <a:t>Safety</a:t>
            </a:r>
          </a:p>
          <a:p>
            <a:pPr lvl="1">
              <a:buFont typeface="+mj-lt"/>
              <a:buAutoNum type="arabicPeriod"/>
            </a:pPr>
            <a:r>
              <a:rPr lang="en-US" dirty="0"/>
              <a:t>Characteristics of an appropriate cognitive battery</a:t>
            </a:r>
          </a:p>
          <a:p>
            <a:pPr lvl="1">
              <a:buFont typeface="+mj-lt"/>
              <a:buAutoNum type="arabicPeriod"/>
            </a:pPr>
            <a:r>
              <a:rPr lang="en-US" dirty="0"/>
              <a:t>Acute neurotoxicity</a:t>
            </a:r>
          </a:p>
          <a:p>
            <a:pPr lvl="1">
              <a:buFont typeface="+mj-lt"/>
              <a:buAutoNum type="arabicPeriod"/>
            </a:pPr>
            <a:r>
              <a:rPr lang="en-US" dirty="0"/>
              <a:t>Long-term neurotoxicity</a:t>
            </a:r>
          </a:p>
          <a:p>
            <a:pPr lvl="1">
              <a:buFont typeface="+mj-lt"/>
              <a:buAutoNum type="arabicPeriod"/>
            </a:pPr>
            <a:r>
              <a:rPr lang="en-US" dirty="0"/>
              <a:t>Concluding </a:t>
            </a:r>
            <a:r>
              <a:rPr lang="en-US" dirty="0" smtClean="0"/>
              <a:t>comments</a:t>
            </a:r>
          </a:p>
          <a:p>
            <a:pPr>
              <a:buFont typeface="+mj-lt"/>
              <a:buAutoNum type="arabicPeriod"/>
            </a:pPr>
            <a:endParaRPr lang="en-US" dirty="0"/>
          </a:p>
        </p:txBody>
      </p:sp>
    </p:spTree>
    <p:extLst>
      <p:ext uri="{BB962C8B-B14F-4D97-AF65-F5344CB8AC3E}">
        <p14:creationId xmlns:p14="http://schemas.microsoft.com/office/powerpoint/2010/main" val="1268040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957"/>
            <a:ext cx="8229600" cy="952500"/>
          </a:xfrm>
        </p:spPr>
        <p:txBody>
          <a:bodyPr/>
          <a:lstStyle/>
          <a:p>
            <a:r>
              <a:rPr lang="en-US" dirty="0"/>
              <a:t>Assessing Treatment Benefit: Net Clinical Benefit</a:t>
            </a:r>
          </a:p>
        </p:txBody>
      </p:sp>
      <p:sp>
        <p:nvSpPr>
          <p:cNvPr id="3" name="Content Placeholder 2"/>
          <p:cNvSpPr>
            <a:spLocks noGrp="1"/>
          </p:cNvSpPr>
          <p:nvPr>
            <p:ph idx="1"/>
          </p:nvPr>
        </p:nvSpPr>
        <p:spPr>
          <a:xfrm>
            <a:off x="457200" y="1338129"/>
            <a:ext cx="8229600" cy="4137283"/>
          </a:xfrm>
        </p:spPr>
        <p:txBody>
          <a:bodyPr>
            <a:normAutofit lnSpcReduction="10000"/>
          </a:bodyPr>
          <a:lstStyle/>
          <a:p>
            <a:r>
              <a:rPr lang="en-US" dirty="0"/>
              <a:t>Outcomes examining patient function and </a:t>
            </a:r>
            <a:r>
              <a:rPr lang="en-US" dirty="0" smtClean="0"/>
              <a:t>well-being </a:t>
            </a:r>
            <a:r>
              <a:rPr lang="en-US" dirty="0"/>
              <a:t>have become increasingly valuable in order to better </a:t>
            </a:r>
            <a:r>
              <a:rPr lang="en-US" dirty="0" smtClean="0"/>
              <a:t>understand </a:t>
            </a:r>
            <a:r>
              <a:rPr lang="en-US" dirty="0"/>
              <a:t>the impact of </a:t>
            </a:r>
            <a:r>
              <a:rPr lang="en-US" dirty="0" smtClean="0"/>
              <a:t>treatment on CNS disease</a:t>
            </a:r>
            <a:endParaRPr lang="en-US" dirty="0"/>
          </a:p>
          <a:p>
            <a:pPr lvl="1"/>
            <a:r>
              <a:rPr lang="en-US" dirty="0" smtClean="0"/>
              <a:t>These </a:t>
            </a:r>
            <a:r>
              <a:rPr lang="en-US" dirty="0"/>
              <a:t>data provide insights into patient functioning that may not be fully captured by overall survival, progression free survival or radiographic </a:t>
            </a:r>
            <a:r>
              <a:rPr lang="en-US" dirty="0" smtClean="0"/>
              <a:t>response</a:t>
            </a:r>
          </a:p>
          <a:p>
            <a:pPr lvl="2"/>
            <a:r>
              <a:rPr lang="en-US" dirty="0" smtClean="0"/>
              <a:t>Improved survival does not necessarily lead to improved patient functioning (e.g</a:t>
            </a:r>
            <a:r>
              <a:rPr lang="en-US" dirty="0"/>
              <a:t>., a treatment could extend survival but result in dementia and loss of functional </a:t>
            </a:r>
            <a:r>
              <a:rPr lang="en-US" dirty="0" smtClean="0"/>
              <a:t>independence)</a:t>
            </a:r>
            <a:endParaRPr lang="en-US" dirty="0"/>
          </a:p>
          <a:p>
            <a:r>
              <a:rPr lang="en-US" dirty="0" smtClean="0"/>
              <a:t>Given the short survival time of recurrent GBM, the importance of capturing these outcomes data becomes critically important as symptom management and maintaining quality of life are key metrics for assessing treatment benefit</a:t>
            </a:r>
            <a:endParaRPr lang="en-US" dirty="0"/>
          </a:p>
          <a:p>
            <a:r>
              <a:rPr lang="en-US" dirty="0"/>
              <a:t>P</a:t>
            </a:r>
            <a:r>
              <a:rPr lang="en-US" dirty="0" smtClean="0"/>
              <a:t>atient function and well being are commonly assessed using patient reported outcomes and objective measures of cognition</a:t>
            </a:r>
          </a:p>
        </p:txBody>
      </p:sp>
    </p:spTree>
    <p:extLst>
      <p:ext uri="{BB962C8B-B14F-4D97-AF65-F5344CB8AC3E}">
        <p14:creationId xmlns:p14="http://schemas.microsoft.com/office/powerpoint/2010/main" val="3957829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Net Clinical Benefit</a:t>
            </a:r>
            <a:endParaRPr lang="en-US" dirty="0"/>
          </a:p>
        </p:txBody>
      </p:sp>
      <p:sp>
        <p:nvSpPr>
          <p:cNvPr id="3" name="Content Placeholder 2"/>
          <p:cNvSpPr>
            <a:spLocks noGrp="1"/>
          </p:cNvSpPr>
          <p:nvPr>
            <p:ph idx="1"/>
          </p:nvPr>
        </p:nvSpPr>
        <p:spPr>
          <a:xfrm>
            <a:off x="457200" y="998185"/>
            <a:ext cx="8229600" cy="4137283"/>
          </a:xfrm>
        </p:spPr>
        <p:txBody>
          <a:bodyPr>
            <a:noAutofit/>
          </a:bodyPr>
          <a:lstStyle/>
          <a:p>
            <a:pPr marL="0" indent="0">
              <a:spcBef>
                <a:spcPts val="0"/>
              </a:spcBef>
              <a:spcAft>
                <a:spcPts val="0"/>
              </a:spcAft>
              <a:buNone/>
            </a:pPr>
            <a:r>
              <a:rPr lang="en-US" sz="1200" b="1" dirty="0" smtClean="0">
                <a:solidFill>
                  <a:schemeClr val="accent1"/>
                </a:solidFill>
              </a:rPr>
              <a:t>COGNITIVE TESTING</a:t>
            </a:r>
            <a:br>
              <a:rPr lang="en-US" sz="1200" b="1" dirty="0" smtClean="0">
                <a:solidFill>
                  <a:schemeClr val="accent1"/>
                </a:solidFill>
              </a:rPr>
            </a:br>
            <a:r>
              <a:rPr lang="en-US" sz="1200" i="1" dirty="0" smtClean="0"/>
              <a:t>Objective assessment of cognition that reflects neurologic integrity and is critical for academic/occupational success</a:t>
            </a:r>
          </a:p>
          <a:p>
            <a:pPr>
              <a:spcBef>
                <a:spcPts val="0"/>
              </a:spcBef>
              <a:spcAft>
                <a:spcPts val="0"/>
              </a:spcAft>
            </a:pPr>
            <a:r>
              <a:rPr lang="en-US" sz="1200" dirty="0" smtClean="0"/>
              <a:t>MMSE</a:t>
            </a:r>
            <a:endParaRPr lang="en-US" sz="1200" dirty="0"/>
          </a:p>
          <a:p>
            <a:pPr>
              <a:spcBef>
                <a:spcPts val="0"/>
              </a:spcBef>
              <a:spcAft>
                <a:spcPts val="0"/>
              </a:spcAft>
            </a:pPr>
            <a:r>
              <a:rPr lang="en-US" sz="1200" dirty="0" smtClean="0"/>
              <a:t>M.D</a:t>
            </a:r>
            <a:r>
              <a:rPr lang="en-US" sz="1200" dirty="0"/>
              <a:t>. Anderson Clinical Trial </a:t>
            </a:r>
            <a:r>
              <a:rPr lang="en-US" sz="1200" dirty="0" smtClean="0"/>
              <a:t>Battery</a:t>
            </a:r>
          </a:p>
          <a:p>
            <a:pPr>
              <a:spcBef>
                <a:spcPts val="0"/>
              </a:spcBef>
              <a:spcAft>
                <a:spcPts val="0"/>
              </a:spcAft>
            </a:pPr>
            <a:r>
              <a:rPr lang="en-US" sz="1200" dirty="0" err="1" smtClean="0"/>
              <a:t>Cogstate</a:t>
            </a:r>
            <a:r>
              <a:rPr lang="en-US" sz="1200" dirty="0" smtClean="0"/>
              <a:t> Battery</a:t>
            </a:r>
          </a:p>
          <a:p>
            <a:pPr marL="0" indent="0">
              <a:spcBef>
                <a:spcPts val="0"/>
              </a:spcBef>
              <a:spcAft>
                <a:spcPts val="0"/>
              </a:spcAft>
              <a:buNone/>
            </a:pPr>
            <a:endParaRPr lang="en-US" sz="1200" b="1" dirty="0" smtClean="0">
              <a:solidFill>
                <a:srgbClr val="1897CF"/>
              </a:solidFill>
            </a:endParaRPr>
          </a:p>
          <a:p>
            <a:pPr marL="0" indent="0">
              <a:spcBef>
                <a:spcPts val="0"/>
              </a:spcBef>
              <a:spcAft>
                <a:spcPts val="0"/>
              </a:spcAft>
              <a:buNone/>
            </a:pPr>
            <a:r>
              <a:rPr lang="en-US" sz="1200" b="1" dirty="0" smtClean="0">
                <a:solidFill>
                  <a:srgbClr val="1897CF"/>
                </a:solidFill>
              </a:rPr>
              <a:t>HRQOL (PRO)</a:t>
            </a:r>
            <a:br>
              <a:rPr lang="en-US" sz="1200" b="1" dirty="0" smtClean="0">
                <a:solidFill>
                  <a:srgbClr val="1897CF"/>
                </a:solidFill>
              </a:rPr>
            </a:br>
            <a:r>
              <a:rPr lang="en-US" sz="1200" i="1" dirty="0" smtClean="0"/>
              <a:t>Captures the impact of disease and treatment on the social, physical and psychological aspects of a patient’s life</a:t>
            </a:r>
          </a:p>
          <a:p>
            <a:pPr>
              <a:spcBef>
                <a:spcPts val="0"/>
              </a:spcBef>
              <a:spcAft>
                <a:spcPts val="0"/>
              </a:spcAft>
            </a:pPr>
            <a:r>
              <a:rPr lang="en-US" sz="1200" dirty="0" smtClean="0"/>
              <a:t>Functional </a:t>
            </a:r>
            <a:r>
              <a:rPr lang="en-US" sz="1200" dirty="0"/>
              <a:t>Assessment of Cancer Therapy-Brain (FACT-BR</a:t>
            </a:r>
            <a:r>
              <a:rPr lang="en-US" sz="1200" dirty="0" smtClean="0"/>
              <a:t>)</a:t>
            </a:r>
          </a:p>
          <a:p>
            <a:pPr lvl="1">
              <a:spcAft>
                <a:spcPts val="0"/>
              </a:spcAft>
            </a:pPr>
            <a:r>
              <a:rPr lang="en-US" sz="1200" dirty="0" smtClean="0"/>
              <a:t>Good </a:t>
            </a:r>
            <a:r>
              <a:rPr lang="en-US" sz="1200" dirty="0"/>
              <a:t>reliability and </a:t>
            </a:r>
            <a:r>
              <a:rPr lang="en-US" sz="1200" dirty="0" smtClean="0"/>
              <a:t>validity</a:t>
            </a:r>
            <a:endParaRPr lang="en-US" sz="1200" dirty="0"/>
          </a:p>
          <a:p>
            <a:pPr>
              <a:spcBef>
                <a:spcPts val="0"/>
              </a:spcBef>
              <a:spcAft>
                <a:spcPts val="0"/>
              </a:spcAft>
            </a:pPr>
            <a:r>
              <a:rPr lang="en-US" sz="1200" dirty="0" smtClean="0"/>
              <a:t>EORTC </a:t>
            </a:r>
            <a:r>
              <a:rPr lang="en-US" sz="1200" dirty="0"/>
              <a:t>core Quality of Life Questionnaire with Brain Cancer Module (QLQ-C30/BN20</a:t>
            </a:r>
            <a:r>
              <a:rPr lang="en-US" sz="1200" dirty="0" smtClean="0"/>
              <a:t>)</a:t>
            </a:r>
          </a:p>
          <a:p>
            <a:pPr lvl="1">
              <a:spcAft>
                <a:spcPts val="0"/>
              </a:spcAft>
            </a:pPr>
            <a:r>
              <a:rPr lang="en-US" sz="1200" dirty="0" smtClean="0"/>
              <a:t>Good </a:t>
            </a:r>
            <a:r>
              <a:rPr lang="en-US" sz="1200" dirty="0"/>
              <a:t>reliability and </a:t>
            </a:r>
            <a:r>
              <a:rPr lang="en-US" sz="1200" dirty="0" smtClean="0"/>
              <a:t>validity</a:t>
            </a:r>
          </a:p>
          <a:p>
            <a:pPr lvl="1">
              <a:spcAft>
                <a:spcPts val="0"/>
              </a:spcAft>
            </a:pPr>
            <a:r>
              <a:rPr lang="en-US" sz="1200" dirty="0" smtClean="0"/>
              <a:t>The </a:t>
            </a:r>
            <a:r>
              <a:rPr lang="en-US" sz="1200" dirty="0"/>
              <a:t>most frequently used measure for </a:t>
            </a:r>
            <a:r>
              <a:rPr lang="en-US" sz="1200" dirty="0" smtClean="0"/>
              <a:t>QOL</a:t>
            </a:r>
          </a:p>
          <a:p>
            <a:pPr marL="0" indent="0">
              <a:spcBef>
                <a:spcPts val="0"/>
              </a:spcBef>
              <a:spcAft>
                <a:spcPts val="0"/>
              </a:spcAft>
              <a:buNone/>
            </a:pPr>
            <a:endParaRPr lang="en-US" sz="1200" b="1" dirty="0" smtClean="0">
              <a:solidFill>
                <a:srgbClr val="1897CF"/>
              </a:solidFill>
            </a:endParaRPr>
          </a:p>
          <a:p>
            <a:pPr marL="0" indent="0">
              <a:spcBef>
                <a:spcPts val="0"/>
              </a:spcBef>
              <a:spcAft>
                <a:spcPts val="0"/>
              </a:spcAft>
              <a:buNone/>
            </a:pPr>
            <a:r>
              <a:rPr lang="en-US" sz="1200" b="1" dirty="0" smtClean="0">
                <a:solidFill>
                  <a:srgbClr val="1897CF"/>
                </a:solidFill>
              </a:rPr>
              <a:t>SYMPTOM BURDEN (PRO)</a:t>
            </a:r>
            <a:br>
              <a:rPr lang="en-US" sz="1200" b="1" dirty="0" smtClean="0">
                <a:solidFill>
                  <a:srgbClr val="1897CF"/>
                </a:solidFill>
              </a:rPr>
            </a:br>
            <a:r>
              <a:rPr lang="en-US" sz="1200" i="1" dirty="0" smtClean="0"/>
              <a:t>Captures the physical symptoms associated with the disease or treatment</a:t>
            </a:r>
          </a:p>
          <a:p>
            <a:pPr>
              <a:spcBef>
                <a:spcPts val="0"/>
              </a:spcBef>
              <a:spcAft>
                <a:spcPts val="0"/>
              </a:spcAft>
            </a:pPr>
            <a:r>
              <a:rPr lang="en-US" sz="1200" dirty="0" smtClean="0"/>
              <a:t>The </a:t>
            </a:r>
            <a:r>
              <a:rPr lang="en-US" sz="1200" dirty="0"/>
              <a:t>University of Texas M.D. Anderson Symptom Inventory-Brain Tumor (MDASI-BT) is a self-report measure of commonly occurring symptoms in patients with brain tumors and the impact those symptoms have on daily </a:t>
            </a:r>
            <a:r>
              <a:rPr lang="en-US" sz="1200" dirty="0" smtClean="0"/>
              <a:t>activities</a:t>
            </a:r>
          </a:p>
          <a:p>
            <a:pPr lvl="1">
              <a:spcAft>
                <a:spcPts val="0"/>
              </a:spcAft>
            </a:pPr>
            <a:r>
              <a:rPr lang="en-US" sz="1200" dirty="0" smtClean="0"/>
              <a:t>Good </a:t>
            </a:r>
            <a:r>
              <a:rPr lang="en-US" sz="1200" dirty="0"/>
              <a:t>reliability and validity in the brain tumor </a:t>
            </a:r>
            <a:r>
              <a:rPr lang="en-US" sz="1200" dirty="0" smtClean="0"/>
              <a:t>population</a:t>
            </a:r>
          </a:p>
          <a:p>
            <a:pPr lvl="1">
              <a:spcAft>
                <a:spcPts val="0"/>
              </a:spcAft>
            </a:pPr>
            <a:r>
              <a:rPr lang="en-US" sz="1200" dirty="0" smtClean="0"/>
              <a:t>Shown </a:t>
            </a:r>
            <a:r>
              <a:rPr lang="en-US" sz="1200" dirty="0"/>
              <a:t>to predict tumor </a:t>
            </a:r>
            <a:r>
              <a:rPr lang="en-US" sz="1200" dirty="0" smtClean="0"/>
              <a:t>progression</a:t>
            </a:r>
            <a:endParaRPr lang="en-US" sz="1200" dirty="0"/>
          </a:p>
        </p:txBody>
      </p:sp>
      <p:sp>
        <p:nvSpPr>
          <p:cNvPr id="4" name="TextBox 3"/>
          <p:cNvSpPr txBox="1"/>
          <p:nvPr/>
        </p:nvSpPr>
        <p:spPr>
          <a:xfrm>
            <a:off x="1966452" y="5457231"/>
            <a:ext cx="6501765" cy="215444"/>
          </a:xfrm>
          <a:prstGeom prst="rect">
            <a:avLst/>
          </a:prstGeom>
          <a:noFill/>
        </p:spPr>
        <p:txBody>
          <a:bodyPr wrap="square" rtlCol="0">
            <a:spAutoFit/>
          </a:bodyPr>
          <a:lstStyle/>
          <a:p>
            <a:pPr algn="ctr"/>
            <a:r>
              <a:rPr lang="en-US" sz="800" dirty="0" smtClean="0">
                <a:latin typeface="Arial" panose="020B0604020202020204" pitchFamily="34" charset="0"/>
                <a:cs typeface="Arial" panose="020B0604020202020204" pitchFamily="34" charset="0"/>
              </a:rPr>
              <a:t>Armstrong et al.</a:t>
            </a:r>
            <a:r>
              <a:rPr lang="en-US" sz="800" dirty="0">
                <a:latin typeface="Arial" panose="020B0604020202020204" pitchFamily="34" charset="0"/>
                <a:cs typeface="Arial" panose="020B0604020202020204" pitchFamily="34" charset="0"/>
              </a:rPr>
              <a:t>, 2007; </a:t>
            </a:r>
            <a:r>
              <a:rPr lang="en-US" sz="800" dirty="0" smtClean="0">
                <a:latin typeface="Arial" panose="020B0604020202020204" pitchFamily="34" charset="0"/>
                <a:cs typeface="Arial" panose="020B0604020202020204" pitchFamily="34" charset="0"/>
              </a:rPr>
              <a:t>Meyers </a:t>
            </a:r>
            <a:r>
              <a:rPr lang="en-US" sz="800" dirty="0">
                <a:latin typeface="Arial" panose="020B0604020202020204" pitchFamily="34" charset="0"/>
                <a:cs typeface="Arial" panose="020B0604020202020204" pitchFamily="34" charset="0"/>
              </a:rPr>
              <a:t>&amp; Brown, 2006</a:t>
            </a:r>
            <a:r>
              <a:rPr lang="en-US" sz="800" dirty="0" smtClean="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Lin et al., 2013; Reardon et al., 2011; </a:t>
            </a:r>
            <a:r>
              <a:rPr lang="en-US" sz="800" dirty="0" err="1" smtClean="0">
                <a:latin typeface="Arial" panose="020B0604020202020204" pitchFamily="34" charset="0"/>
                <a:cs typeface="Arial" panose="020B0604020202020204" pitchFamily="34" charset="0"/>
              </a:rPr>
              <a:t>Witgert</a:t>
            </a:r>
            <a:r>
              <a:rPr lang="en-US" sz="800" dirty="0" smtClean="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&amp; Meyers, </a:t>
            </a:r>
            <a:r>
              <a:rPr lang="en-US" sz="800" dirty="0" smtClean="0">
                <a:latin typeface="Arial" panose="020B0604020202020204" pitchFamily="34" charset="0"/>
                <a:cs typeface="Arial" panose="020B0604020202020204" pitchFamily="34" charset="0"/>
              </a:rPr>
              <a:t>2011 </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4152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ogstate">
  <a:themeElements>
    <a:clrScheme name="Cogstate">
      <a:dk1>
        <a:srgbClr val="010101"/>
      </a:dk1>
      <a:lt1>
        <a:sysClr val="window" lastClr="FFFFFF"/>
      </a:lt1>
      <a:dk2>
        <a:srgbClr val="1897CF"/>
      </a:dk2>
      <a:lt2>
        <a:srgbClr val="C8C9C8"/>
      </a:lt2>
      <a:accent1>
        <a:srgbClr val="1897CF"/>
      </a:accent1>
      <a:accent2>
        <a:srgbClr val="ED1C2E"/>
      </a:accent2>
      <a:accent3>
        <a:srgbClr val="F79420"/>
      </a:accent3>
      <a:accent4>
        <a:srgbClr val="8B191B"/>
      </a:accent4>
      <a:accent5>
        <a:srgbClr val="FEBE10"/>
      </a:accent5>
      <a:accent6>
        <a:srgbClr val="CB7A29"/>
      </a:accent6>
      <a:hlink>
        <a:srgbClr val="1897CF"/>
      </a:hlink>
      <a:folHlink>
        <a:srgbClr val="8B191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7813</TotalTime>
  <Words>1742</Words>
  <Application>Microsoft Office PowerPoint</Application>
  <PresentationFormat>On-screen Show (16:10)</PresentationFormat>
  <Paragraphs>194</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Cogstate</vt:lpstr>
      <vt:lpstr>FOR THOSE JOINING REMOTELY </vt:lpstr>
      <vt:lpstr>FOR THOSE JOINING REMOTELY </vt:lpstr>
      <vt:lpstr>Assessing Cognition in Oncology Clinical Trials</vt:lpstr>
      <vt:lpstr>Global LEADERS IN MEASURING COGNITION</vt:lpstr>
      <vt:lpstr>utilized in &gt;1,200 trials  </vt:lpstr>
      <vt:lpstr>PowerPoint Presentation</vt:lpstr>
      <vt:lpstr>overview</vt:lpstr>
      <vt:lpstr>Assessing Treatment Benefit: Net Clinical Benefit</vt:lpstr>
      <vt:lpstr>Assessing Net Clinical Benefit</vt:lpstr>
      <vt:lpstr>PROs and Objective Cognitive Testing</vt:lpstr>
      <vt:lpstr>Neurocognitive Measures in Clinical Trials</vt:lpstr>
      <vt:lpstr>Cognitive Test Batteries</vt:lpstr>
      <vt:lpstr>Limitations of M.D. Anderson Clinical Trial Battery</vt:lpstr>
      <vt:lpstr>Operational Advantages of Computerized Cognitive Assessments</vt:lpstr>
      <vt:lpstr>PowerPoint Presentation</vt:lpstr>
    </vt:vector>
  </TitlesOfParts>
  <Company>SIdekicks FBR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Bainbridge</dc:creator>
  <cp:lastModifiedBy>PCG2</cp:lastModifiedBy>
  <cp:revision>486</cp:revision>
  <dcterms:created xsi:type="dcterms:W3CDTF">2013-06-29T01:58:00Z</dcterms:created>
  <dcterms:modified xsi:type="dcterms:W3CDTF">2016-02-01T17:48:44Z</dcterms:modified>
</cp:coreProperties>
</file>