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1.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55" r:id="rId4"/>
    <p:sldMasterId id="2147483653" r:id="rId5"/>
  </p:sldMasterIdLst>
  <p:notesMasterIdLst>
    <p:notesMasterId r:id="rId7"/>
  </p:notesMasterIdLst>
  <p:handoutMasterIdLst>
    <p:handoutMasterId r:id="rId8"/>
  </p:handoutMasterIdLst>
  <p:sldIdLst>
    <p:sldId id="1155" r:id="rId6"/>
  </p:sldIdLst>
  <p:sldSz cx="32369125" cy="51206400"/>
  <p:notesSz cx="7010400" cy="9396413"/>
  <p:defaultTextStyle>
    <a:defPPr>
      <a:defRPr lang="en-US"/>
    </a:defPPr>
    <a:lvl1pPr algn="l" rtl="0" fontAlgn="base">
      <a:spcBef>
        <a:spcPct val="0"/>
      </a:spcBef>
      <a:spcAft>
        <a:spcPct val="0"/>
      </a:spcAft>
      <a:defRPr sz="13200" b="1" kern="1200">
        <a:solidFill>
          <a:srgbClr val="484D46"/>
        </a:solidFill>
        <a:latin typeface="Arial" charset="0"/>
        <a:ea typeface="ＭＳ Ｐゴシック" charset="-128"/>
        <a:cs typeface="+mn-cs"/>
      </a:defRPr>
    </a:lvl1pPr>
    <a:lvl2pPr marL="2508062" algn="l" rtl="0" fontAlgn="base">
      <a:spcBef>
        <a:spcPct val="0"/>
      </a:spcBef>
      <a:spcAft>
        <a:spcPct val="0"/>
      </a:spcAft>
      <a:defRPr sz="13200" b="1" kern="1200">
        <a:solidFill>
          <a:srgbClr val="484D46"/>
        </a:solidFill>
        <a:latin typeface="Arial" charset="0"/>
        <a:ea typeface="ＭＳ Ｐゴシック" charset="-128"/>
        <a:cs typeface="+mn-cs"/>
      </a:defRPr>
    </a:lvl2pPr>
    <a:lvl3pPr marL="5016124" algn="l" rtl="0" fontAlgn="base">
      <a:spcBef>
        <a:spcPct val="0"/>
      </a:spcBef>
      <a:spcAft>
        <a:spcPct val="0"/>
      </a:spcAft>
      <a:defRPr sz="13200" b="1" kern="1200">
        <a:solidFill>
          <a:srgbClr val="484D46"/>
        </a:solidFill>
        <a:latin typeface="Arial" charset="0"/>
        <a:ea typeface="ＭＳ Ｐゴシック" charset="-128"/>
        <a:cs typeface="+mn-cs"/>
      </a:defRPr>
    </a:lvl3pPr>
    <a:lvl4pPr marL="7524186" algn="l" rtl="0" fontAlgn="base">
      <a:spcBef>
        <a:spcPct val="0"/>
      </a:spcBef>
      <a:spcAft>
        <a:spcPct val="0"/>
      </a:spcAft>
      <a:defRPr sz="13200" b="1" kern="1200">
        <a:solidFill>
          <a:srgbClr val="484D46"/>
        </a:solidFill>
        <a:latin typeface="Arial" charset="0"/>
        <a:ea typeface="ＭＳ Ｐゴシック" charset="-128"/>
        <a:cs typeface="+mn-cs"/>
      </a:defRPr>
    </a:lvl4pPr>
    <a:lvl5pPr marL="10032248" algn="l" rtl="0" fontAlgn="base">
      <a:spcBef>
        <a:spcPct val="0"/>
      </a:spcBef>
      <a:spcAft>
        <a:spcPct val="0"/>
      </a:spcAft>
      <a:defRPr sz="13200" b="1" kern="1200">
        <a:solidFill>
          <a:srgbClr val="484D46"/>
        </a:solidFill>
        <a:latin typeface="Arial" charset="0"/>
        <a:ea typeface="ＭＳ Ｐゴシック" charset="-128"/>
        <a:cs typeface="+mn-cs"/>
      </a:defRPr>
    </a:lvl5pPr>
    <a:lvl6pPr marL="12540310" algn="l" defTabSz="5016124" rtl="0" eaLnBrk="1" latinLnBrk="0" hangingPunct="1">
      <a:defRPr sz="13200" b="1" kern="1200">
        <a:solidFill>
          <a:srgbClr val="484D46"/>
        </a:solidFill>
        <a:latin typeface="Arial" charset="0"/>
        <a:ea typeface="ＭＳ Ｐゴシック" charset="-128"/>
        <a:cs typeface="+mn-cs"/>
      </a:defRPr>
    </a:lvl6pPr>
    <a:lvl7pPr marL="15048372" algn="l" defTabSz="5016124" rtl="0" eaLnBrk="1" latinLnBrk="0" hangingPunct="1">
      <a:defRPr sz="13200" b="1" kern="1200">
        <a:solidFill>
          <a:srgbClr val="484D46"/>
        </a:solidFill>
        <a:latin typeface="Arial" charset="0"/>
        <a:ea typeface="ＭＳ Ｐゴシック" charset="-128"/>
        <a:cs typeface="+mn-cs"/>
      </a:defRPr>
    </a:lvl7pPr>
    <a:lvl8pPr marL="17556434" algn="l" defTabSz="5016124" rtl="0" eaLnBrk="1" latinLnBrk="0" hangingPunct="1">
      <a:defRPr sz="13200" b="1" kern="1200">
        <a:solidFill>
          <a:srgbClr val="484D46"/>
        </a:solidFill>
        <a:latin typeface="Arial" charset="0"/>
        <a:ea typeface="ＭＳ Ｐゴシック" charset="-128"/>
        <a:cs typeface="+mn-cs"/>
      </a:defRPr>
    </a:lvl8pPr>
    <a:lvl9pPr marL="20064496" algn="l" defTabSz="5016124" rtl="0" eaLnBrk="1" latinLnBrk="0" hangingPunct="1">
      <a:defRPr sz="13200" b="1" kern="1200">
        <a:solidFill>
          <a:srgbClr val="484D46"/>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D2FF"/>
    <a:srgbClr val="000000"/>
    <a:srgbClr val="EEEEEE"/>
    <a:srgbClr val="304E88"/>
    <a:srgbClr val="243B66"/>
    <a:srgbClr val="B2C2D1"/>
    <a:srgbClr val="5FCA5A"/>
    <a:srgbClr val="A50021"/>
    <a:srgbClr val="007434"/>
    <a:srgbClr val="B2B2B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599" autoAdjust="0"/>
    <p:restoredTop sz="93103" autoAdjust="0"/>
  </p:normalViewPr>
  <p:slideViewPr>
    <p:cSldViewPr snapToGrid="0">
      <p:cViewPr>
        <p:scale>
          <a:sx n="32" d="100"/>
          <a:sy n="32" d="100"/>
        </p:scale>
        <p:origin x="-1243" y="-58"/>
      </p:cViewPr>
      <p:guideLst>
        <p:guide orient="horz" pos="4517"/>
        <p:guide orient="horz" pos="25051"/>
        <p:guide orient="horz" pos="29695"/>
        <p:guide orient="horz" pos="21482"/>
        <p:guide orient="horz" pos="15770"/>
        <p:guide pos="15618"/>
        <p:guide pos="17303"/>
        <p:guide pos="273"/>
        <p:guide pos="3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8" d="100"/>
          <a:sy n="78" d="100"/>
        </p:scale>
        <p:origin x="-2034" y="-90"/>
      </p:cViewPr>
      <p:guideLst>
        <p:guide orient="horz" pos="2959"/>
        <p:guide pos="2208"/>
      </p:guideLst>
    </p:cSldViewPr>
  </p:notes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3038144" cy="467646"/>
          </a:xfrm>
          <a:prstGeom prst="rect">
            <a:avLst/>
          </a:prstGeom>
          <a:noFill/>
          <a:ln w="9525">
            <a:noFill/>
            <a:miter lim="800000"/>
            <a:headEnd/>
            <a:tailEnd/>
          </a:ln>
        </p:spPr>
        <p:txBody>
          <a:bodyPr vert="horz" wrap="square" lIns="92948" tIns="46474" rIns="92948" bIns="46474" numCol="1" anchor="t" anchorCtr="0" compatLnSpc="1">
            <a:prstTxWarp prst="textNoShape">
              <a:avLst/>
            </a:prstTxWarp>
          </a:bodyPr>
          <a:lstStyle>
            <a:lvl1pPr defTabSz="926810" eaLnBrk="0" hangingPunct="0">
              <a:defRPr sz="1300" b="0">
                <a:solidFill>
                  <a:schemeClr val="tx1"/>
                </a:solidFill>
                <a:latin typeface="AvantGarde LT Medium" pitchFamily="30" charset="0"/>
              </a:defRPr>
            </a:lvl1pPr>
          </a:lstStyle>
          <a:p>
            <a:pPr>
              <a:defRPr/>
            </a:pPr>
            <a:endParaRPr lang="en-US" dirty="0"/>
          </a:p>
        </p:txBody>
      </p:sp>
      <p:sp>
        <p:nvSpPr>
          <p:cNvPr id="9219" name="Rectangle 3"/>
          <p:cNvSpPr>
            <a:spLocks noGrp="1" noChangeArrowheads="1"/>
          </p:cNvSpPr>
          <p:nvPr>
            <p:ph type="dt" sz="quarter" idx="1"/>
          </p:nvPr>
        </p:nvSpPr>
        <p:spPr bwMode="auto">
          <a:xfrm>
            <a:off x="3972257" y="0"/>
            <a:ext cx="3038143" cy="467646"/>
          </a:xfrm>
          <a:prstGeom prst="rect">
            <a:avLst/>
          </a:prstGeom>
          <a:noFill/>
          <a:ln w="9525">
            <a:noFill/>
            <a:miter lim="800000"/>
            <a:headEnd/>
            <a:tailEnd/>
          </a:ln>
        </p:spPr>
        <p:txBody>
          <a:bodyPr vert="horz" wrap="square" lIns="92948" tIns="46474" rIns="92948" bIns="46474" numCol="1" anchor="t" anchorCtr="0" compatLnSpc="1">
            <a:prstTxWarp prst="textNoShape">
              <a:avLst/>
            </a:prstTxWarp>
          </a:bodyPr>
          <a:lstStyle>
            <a:lvl1pPr algn="r" defTabSz="926810" eaLnBrk="0" hangingPunct="0">
              <a:defRPr sz="1300" b="0">
                <a:solidFill>
                  <a:schemeClr val="tx1"/>
                </a:solidFill>
                <a:latin typeface="AvantGarde LT Medium" pitchFamily="30" charset="0"/>
              </a:defRPr>
            </a:lvl1pPr>
          </a:lstStyle>
          <a:p>
            <a:pPr>
              <a:defRPr/>
            </a:pPr>
            <a:endParaRPr lang="en-US" dirty="0"/>
          </a:p>
        </p:txBody>
      </p:sp>
      <p:sp>
        <p:nvSpPr>
          <p:cNvPr id="9220" name="Rectangle 4"/>
          <p:cNvSpPr>
            <a:spLocks noGrp="1" noChangeArrowheads="1"/>
          </p:cNvSpPr>
          <p:nvPr>
            <p:ph type="ftr" sz="quarter" idx="2"/>
          </p:nvPr>
        </p:nvSpPr>
        <p:spPr bwMode="auto">
          <a:xfrm>
            <a:off x="1" y="8928769"/>
            <a:ext cx="3038144" cy="467645"/>
          </a:xfrm>
          <a:prstGeom prst="rect">
            <a:avLst/>
          </a:prstGeom>
          <a:noFill/>
          <a:ln w="9525">
            <a:noFill/>
            <a:miter lim="800000"/>
            <a:headEnd/>
            <a:tailEnd/>
          </a:ln>
        </p:spPr>
        <p:txBody>
          <a:bodyPr vert="horz" wrap="square" lIns="92948" tIns="46474" rIns="92948" bIns="46474" numCol="1" anchor="b" anchorCtr="0" compatLnSpc="1">
            <a:prstTxWarp prst="textNoShape">
              <a:avLst/>
            </a:prstTxWarp>
          </a:bodyPr>
          <a:lstStyle>
            <a:lvl1pPr defTabSz="926810" eaLnBrk="0" hangingPunct="0">
              <a:defRPr sz="1300" b="0">
                <a:solidFill>
                  <a:schemeClr val="tx1"/>
                </a:solidFill>
                <a:latin typeface="AvantGarde LT Medium" pitchFamily="30" charset="0"/>
              </a:defRPr>
            </a:lvl1pPr>
          </a:lstStyle>
          <a:p>
            <a:pPr>
              <a:defRPr/>
            </a:pPr>
            <a:endParaRPr lang="en-US" dirty="0"/>
          </a:p>
        </p:txBody>
      </p:sp>
      <p:sp>
        <p:nvSpPr>
          <p:cNvPr id="9221" name="Rectangle 5"/>
          <p:cNvSpPr>
            <a:spLocks noGrp="1" noChangeArrowheads="1"/>
          </p:cNvSpPr>
          <p:nvPr>
            <p:ph type="sldNum" sz="quarter" idx="3"/>
          </p:nvPr>
        </p:nvSpPr>
        <p:spPr bwMode="auto">
          <a:xfrm>
            <a:off x="3972257" y="8928769"/>
            <a:ext cx="3038143" cy="467645"/>
          </a:xfrm>
          <a:prstGeom prst="rect">
            <a:avLst/>
          </a:prstGeom>
          <a:noFill/>
          <a:ln w="9525">
            <a:noFill/>
            <a:miter lim="800000"/>
            <a:headEnd/>
            <a:tailEnd/>
          </a:ln>
        </p:spPr>
        <p:txBody>
          <a:bodyPr vert="horz" wrap="square" lIns="92948" tIns="46474" rIns="92948" bIns="46474" numCol="1" anchor="b" anchorCtr="0" compatLnSpc="1">
            <a:prstTxWarp prst="textNoShape">
              <a:avLst/>
            </a:prstTxWarp>
          </a:bodyPr>
          <a:lstStyle>
            <a:lvl1pPr algn="r" defTabSz="926810" eaLnBrk="0" hangingPunct="0">
              <a:defRPr sz="1300" b="0">
                <a:solidFill>
                  <a:schemeClr val="tx1"/>
                </a:solidFill>
                <a:latin typeface="AvantGarde LT Medium" pitchFamily="30" charset="0"/>
              </a:defRPr>
            </a:lvl1pPr>
          </a:lstStyle>
          <a:p>
            <a:pPr>
              <a:defRPr/>
            </a:pPr>
            <a:fld id="{D1D819E9-DD20-4C56-926D-8231F7268BCA}" type="slidenum">
              <a:rPr lang="en-US"/>
              <a:pPr>
                <a:defRPr/>
              </a:pPr>
              <a:t>‹#›</a:t>
            </a:fld>
            <a:endParaRPr lang="en-US" dirty="0"/>
          </a:p>
        </p:txBody>
      </p:sp>
    </p:spTree>
    <p:extLst>
      <p:ext uri="{BB962C8B-B14F-4D97-AF65-F5344CB8AC3E}">
        <p14:creationId xmlns="" xmlns:p14="http://schemas.microsoft.com/office/powerpoint/2010/main" val="311756265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8144" cy="467646"/>
          </a:xfrm>
          <a:prstGeom prst="rect">
            <a:avLst/>
          </a:prstGeom>
          <a:noFill/>
          <a:ln w="9525">
            <a:noFill/>
            <a:miter lim="800000"/>
            <a:headEnd/>
            <a:tailEnd/>
          </a:ln>
        </p:spPr>
        <p:txBody>
          <a:bodyPr vert="horz" wrap="square" lIns="92948" tIns="46474" rIns="92948" bIns="46474" numCol="1" anchor="t" anchorCtr="0" compatLnSpc="1">
            <a:prstTxWarp prst="textNoShape">
              <a:avLst/>
            </a:prstTxWarp>
          </a:bodyPr>
          <a:lstStyle>
            <a:lvl1pPr defTabSz="926810" eaLnBrk="0" hangingPunct="0">
              <a:defRPr sz="1300" b="0">
                <a:solidFill>
                  <a:schemeClr val="tx1"/>
                </a:solidFill>
                <a:latin typeface="AvantGarde LT Medium" pitchFamily="30" charset="0"/>
              </a:defRPr>
            </a:lvl1pPr>
          </a:lstStyle>
          <a:p>
            <a:pPr>
              <a:defRPr/>
            </a:pPr>
            <a:endParaRPr lang="en-US" dirty="0"/>
          </a:p>
        </p:txBody>
      </p:sp>
      <p:sp>
        <p:nvSpPr>
          <p:cNvPr id="5123" name="Rectangle 3"/>
          <p:cNvSpPr>
            <a:spLocks noGrp="1" noChangeArrowheads="1"/>
          </p:cNvSpPr>
          <p:nvPr>
            <p:ph type="dt" idx="1"/>
          </p:nvPr>
        </p:nvSpPr>
        <p:spPr bwMode="auto">
          <a:xfrm>
            <a:off x="3972257" y="0"/>
            <a:ext cx="3038143" cy="467646"/>
          </a:xfrm>
          <a:prstGeom prst="rect">
            <a:avLst/>
          </a:prstGeom>
          <a:noFill/>
          <a:ln w="9525">
            <a:noFill/>
            <a:miter lim="800000"/>
            <a:headEnd/>
            <a:tailEnd/>
          </a:ln>
        </p:spPr>
        <p:txBody>
          <a:bodyPr vert="horz" wrap="square" lIns="92948" tIns="46474" rIns="92948" bIns="46474" numCol="1" anchor="t" anchorCtr="0" compatLnSpc="1">
            <a:prstTxWarp prst="textNoShape">
              <a:avLst/>
            </a:prstTxWarp>
          </a:bodyPr>
          <a:lstStyle>
            <a:lvl1pPr algn="r" defTabSz="926810" eaLnBrk="0" hangingPunct="0">
              <a:defRPr sz="1300" b="0">
                <a:solidFill>
                  <a:schemeClr val="tx1"/>
                </a:solidFill>
                <a:latin typeface="AvantGarde LT Medium" pitchFamily="30" charset="0"/>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2393950" y="704850"/>
            <a:ext cx="2228850" cy="35242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112" y="4462054"/>
            <a:ext cx="5142177" cy="4229008"/>
          </a:xfrm>
          <a:prstGeom prst="rect">
            <a:avLst/>
          </a:prstGeom>
          <a:noFill/>
          <a:ln w="9525">
            <a:noFill/>
            <a:miter lim="800000"/>
            <a:headEnd/>
            <a:tailEnd/>
          </a:ln>
        </p:spPr>
        <p:txBody>
          <a:bodyPr vert="horz" wrap="square" lIns="92948" tIns="46474" rIns="92948" bIns="464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928769"/>
            <a:ext cx="3038144" cy="467645"/>
          </a:xfrm>
          <a:prstGeom prst="rect">
            <a:avLst/>
          </a:prstGeom>
          <a:noFill/>
          <a:ln w="9525">
            <a:noFill/>
            <a:miter lim="800000"/>
            <a:headEnd/>
            <a:tailEnd/>
          </a:ln>
        </p:spPr>
        <p:txBody>
          <a:bodyPr vert="horz" wrap="square" lIns="92948" tIns="46474" rIns="92948" bIns="46474" numCol="1" anchor="b" anchorCtr="0" compatLnSpc="1">
            <a:prstTxWarp prst="textNoShape">
              <a:avLst/>
            </a:prstTxWarp>
          </a:bodyPr>
          <a:lstStyle>
            <a:lvl1pPr defTabSz="926810" eaLnBrk="0" hangingPunct="0">
              <a:defRPr sz="1300" b="0">
                <a:solidFill>
                  <a:schemeClr val="tx1"/>
                </a:solidFill>
                <a:latin typeface="AvantGarde LT Medium" pitchFamily="30" charset="0"/>
              </a:defRPr>
            </a:lvl1pPr>
          </a:lstStyle>
          <a:p>
            <a:pPr>
              <a:defRPr/>
            </a:pPr>
            <a:endParaRPr lang="en-US" dirty="0"/>
          </a:p>
        </p:txBody>
      </p:sp>
      <p:sp>
        <p:nvSpPr>
          <p:cNvPr id="5127" name="Rectangle 7"/>
          <p:cNvSpPr>
            <a:spLocks noGrp="1" noChangeArrowheads="1"/>
          </p:cNvSpPr>
          <p:nvPr>
            <p:ph type="sldNum" sz="quarter" idx="5"/>
          </p:nvPr>
        </p:nvSpPr>
        <p:spPr bwMode="auto">
          <a:xfrm>
            <a:off x="3972257" y="8928769"/>
            <a:ext cx="3038143" cy="467645"/>
          </a:xfrm>
          <a:prstGeom prst="rect">
            <a:avLst/>
          </a:prstGeom>
          <a:noFill/>
          <a:ln w="9525">
            <a:noFill/>
            <a:miter lim="800000"/>
            <a:headEnd/>
            <a:tailEnd/>
          </a:ln>
        </p:spPr>
        <p:txBody>
          <a:bodyPr vert="horz" wrap="square" lIns="92948" tIns="46474" rIns="92948" bIns="46474" numCol="1" anchor="b" anchorCtr="0" compatLnSpc="1">
            <a:prstTxWarp prst="textNoShape">
              <a:avLst/>
            </a:prstTxWarp>
          </a:bodyPr>
          <a:lstStyle>
            <a:lvl1pPr algn="r" defTabSz="926810" eaLnBrk="0" hangingPunct="0">
              <a:defRPr sz="1300" b="0">
                <a:solidFill>
                  <a:schemeClr val="tx1"/>
                </a:solidFill>
                <a:latin typeface="AvantGarde LT Medium" pitchFamily="30" charset="0"/>
              </a:defRPr>
            </a:lvl1pPr>
          </a:lstStyle>
          <a:p>
            <a:pPr>
              <a:defRPr/>
            </a:pPr>
            <a:fld id="{DB2C2028-67BA-4963-B86D-6AAF57A274EB}" type="slidenum">
              <a:rPr lang="en-US"/>
              <a:pPr>
                <a:defRPr/>
              </a:pPr>
              <a:t>‹#›</a:t>
            </a:fld>
            <a:endParaRPr lang="en-US" dirty="0"/>
          </a:p>
        </p:txBody>
      </p:sp>
    </p:spTree>
    <p:extLst>
      <p:ext uri="{BB962C8B-B14F-4D97-AF65-F5344CB8AC3E}">
        <p14:creationId xmlns="" xmlns:p14="http://schemas.microsoft.com/office/powerpoint/2010/main" val="378275271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6600" kern="1200">
        <a:solidFill>
          <a:schemeClr val="tx1"/>
        </a:solidFill>
        <a:latin typeface="Arial" charset="0"/>
        <a:ea typeface="ＭＳ Ｐゴシック" charset="-128"/>
        <a:cs typeface="ＭＳ Ｐゴシック"/>
      </a:defRPr>
    </a:lvl1pPr>
    <a:lvl2pPr marL="2508062" algn="l" rtl="0" eaLnBrk="0" fontAlgn="base" hangingPunct="0">
      <a:spcBef>
        <a:spcPct val="30000"/>
      </a:spcBef>
      <a:spcAft>
        <a:spcPct val="0"/>
      </a:spcAft>
      <a:defRPr sz="6600" kern="1200">
        <a:solidFill>
          <a:schemeClr val="tx1"/>
        </a:solidFill>
        <a:latin typeface="Arial" charset="0"/>
        <a:ea typeface="ＭＳ Ｐゴシック" charset="-128"/>
        <a:cs typeface="ＭＳ Ｐゴシック"/>
      </a:defRPr>
    </a:lvl2pPr>
    <a:lvl3pPr marL="5016124" algn="l" rtl="0" eaLnBrk="0" fontAlgn="base" hangingPunct="0">
      <a:spcBef>
        <a:spcPct val="30000"/>
      </a:spcBef>
      <a:spcAft>
        <a:spcPct val="0"/>
      </a:spcAft>
      <a:defRPr sz="6600" kern="1200">
        <a:solidFill>
          <a:schemeClr val="tx1"/>
        </a:solidFill>
        <a:latin typeface="Arial" charset="0"/>
        <a:ea typeface="ＭＳ Ｐゴシック" charset="-128"/>
        <a:cs typeface="ＭＳ Ｐゴシック"/>
      </a:defRPr>
    </a:lvl3pPr>
    <a:lvl4pPr marL="7524186" algn="l" rtl="0" eaLnBrk="0" fontAlgn="base" hangingPunct="0">
      <a:spcBef>
        <a:spcPct val="30000"/>
      </a:spcBef>
      <a:spcAft>
        <a:spcPct val="0"/>
      </a:spcAft>
      <a:defRPr sz="6600" kern="1200">
        <a:solidFill>
          <a:schemeClr val="tx1"/>
        </a:solidFill>
        <a:latin typeface="Arial" charset="0"/>
        <a:ea typeface="ＭＳ Ｐゴシック" charset="-128"/>
        <a:cs typeface="ＭＳ Ｐゴシック"/>
      </a:defRPr>
    </a:lvl4pPr>
    <a:lvl5pPr marL="10032248" algn="l" rtl="0" eaLnBrk="0" fontAlgn="base" hangingPunct="0">
      <a:spcBef>
        <a:spcPct val="30000"/>
      </a:spcBef>
      <a:spcAft>
        <a:spcPct val="0"/>
      </a:spcAft>
      <a:defRPr sz="6600" kern="1200">
        <a:solidFill>
          <a:schemeClr val="tx1"/>
        </a:solidFill>
        <a:latin typeface="Arial" charset="0"/>
        <a:ea typeface="ＭＳ Ｐゴシック" charset="-128"/>
        <a:cs typeface="ＭＳ Ｐゴシック"/>
      </a:defRPr>
    </a:lvl5pPr>
    <a:lvl6pPr marL="12540310" algn="l" defTabSz="5016124" rtl="0" eaLnBrk="1" latinLnBrk="0" hangingPunct="1">
      <a:defRPr sz="6600" kern="1200">
        <a:solidFill>
          <a:schemeClr val="tx1"/>
        </a:solidFill>
        <a:latin typeface="+mn-lt"/>
        <a:ea typeface="+mn-ea"/>
        <a:cs typeface="+mn-cs"/>
      </a:defRPr>
    </a:lvl6pPr>
    <a:lvl7pPr marL="15048372" algn="l" defTabSz="5016124" rtl="0" eaLnBrk="1" latinLnBrk="0" hangingPunct="1">
      <a:defRPr sz="6600" kern="1200">
        <a:solidFill>
          <a:schemeClr val="tx1"/>
        </a:solidFill>
        <a:latin typeface="+mn-lt"/>
        <a:ea typeface="+mn-ea"/>
        <a:cs typeface="+mn-cs"/>
      </a:defRPr>
    </a:lvl7pPr>
    <a:lvl8pPr marL="17556434" algn="l" defTabSz="5016124" rtl="0" eaLnBrk="1" latinLnBrk="0" hangingPunct="1">
      <a:defRPr sz="6600" kern="1200">
        <a:solidFill>
          <a:schemeClr val="tx1"/>
        </a:solidFill>
        <a:latin typeface="+mn-lt"/>
        <a:ea typeface="+mn-ea"/>
        <a:cs typeface="+mn-cs"/>
      </a:defRPr>
    </a:lvl8pPr>
    <a:lvl9pPr marL="20064496" algn="l" defTabSz="5016124"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3950" y="704850"/>
            <a:ext cx="2228850" cy="35242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7"/>
          <p:cNvSpPr>
            <a:spLocks noChangeArrowheads="1"/>
          </p:cNvSpPr>
          <p:nvPr/>
        </p:nvSpPr>
        <p:spPr bwMode="auto">
          <a:xfrm>
            <a:off x="0" y="3935322"/>
            <a:ext cx="30750669" cy="6637867"/>
          </a:xfrm>
          <a:prstGeom prst="rect">
            <a:avLst/>
          </a:prstGeom>
          <a:solidFill>
            <a:srgbClr val="304E88"/>
          </a:solidFill>
          <a:ln w="0">
            <a:noFill/>
            <a:miter lim="800000"/>
            <a:headEnd/>
            <a:tailEnd/>
          </a:ln>
          <a:effectLst/>
        </p:spPr>
        <p:txBody>
          <a:bodyPr wrap="none" lIns="501612" tIns="250806" rIns="501612" bIns="250806" anchor="ctr"/>
          <a:lstStyle/>
          <a:p>
            <a:pPr algn="ctr" eaLnBrk="0" hangingPunct="0">
              <a:defRPr/>
            </a:pPr>
            <a:endParaRPr lang="en-US" b="0" dirty="0">
              <a:solidFill>
                <a:schemeClr val="tx1"/>
              </a:solidFill>
              <a:latin typeface="AvantGarde LT Medium" pitchFamily="30" charset="0"/>
            </a:endParaRPr>
          </a:p>
        </p:txBody>
      </p:sp>
      <p:sp>
        <p:nvSpPr>
          <p:cNvPr id="1222659" name="Rectangle 3"/>
          <p:cNvSpPr>
            <a:spLocks noGrp="1" noChangeArrowheads="1"/>
          </p:cNvSpPr>
          <p:nvPr>
            <p:ph type="subTitle" idx="1"/>
          </p:nvPr>
        </p:nvSpPr>
        <p:spPr>
          <a:xfrm>
            <a:off x="17263533" y="21051520"/>
            <a:ext cx="13756878" cy="13086080"/>
          </a:xfrm>
          <a:prstGeom prst="rect">
            <a:avLst/>
          </a:prstGeom>
        </p:spPr>
        <p:txBody>
          <a:bodyPr/>
          <a:lstStyle>
            <a:lvl1pPr marL="0" indent="0" algn="r">
              <a:buFontTx/>
              <a:buNone/>
              <a:defRPr sz="12100"/>
            </a:lvl1pPr>
          </a:lstStyle>
          <a:p>
            <a:r>
              <a:rPr lang="en-US"/>
              <a:t>Click to edit Master subtitle style</a:t>
            </a:r>
          </a:p>
        </p:txBody>
      </p:sp>
      <p:sp>
        <p:nvSpPr>
          <p:cNvPr id="1222664" name="Rectangle 8"/>
          <p:cNvSpPr>
            <a:spLocks noGrp="1" noChangeArrowheads="1"/>
          </p:cNvSpPr>
          <p:nvPr>
            <p:ph type="ctrTitle"/>
          </p:nvPr>
        </p:nvSpPr>
        <p:spPr>
          <a:xfrm>
            <a:off x="2427684" y="1706906"/>
            <a:ext cx="26974271" cy="10976187"/>
          </a:xfrm>
        </p:spPr>
        <p:txBody>
          <a:bodyPr/>
          <a:lstStyle>
            <a:lvl1pPr algn="r">
              <a:defRPr sz="14300">
                <a:solidFill>
                  <a:schemeClr val="bg1"/>
                </a:solidFill>
              </a:defRPr>
            </a:lvl1pPr>
          </a:lstStyle>
          <a:p>
            <a:r>
              <a:rPr lang="en-US" dirty="0"/>
              <a:t>Click to edit Master title style</a:t>
            </a:r>
          </a:p>
        </p:txBody>
      </p:sp>
      <p:sp>
        <p:nvSpPr>
          <p:cNvPr id="6" name="Rectangle 4"/>
          <p:cNvSpPr>
            <a:spLocks noGrp="1" noChangeArrowheads="1"/>
          </p:cNvSpPr>
          <p:nvPr>
            <p:ph type="dt" sz="half" idx="10"/>
          </p:nvPr>
        </p:nvSpPr>
        <p:spPr>
          <a:xfrm>
            <a:off x="1618456" y="47792640"/>
            <a:ext cx="7552796" cy="2394366"/>
          </a:xfrm>
          <a:prstGeom prst="rect">
            <a:avLst/>
          </a:prstGeom>
        </p:spPr>
        <p:txBody>
          <a:bodyPr/>
          <a:lstStyle>
            <a:lvl1pPr>
              <a:defRPr/>
            </a:lvl1pPr>
          </a:lstStyle>
          <a:p>
            <a:pPr>
              <a:defRPr/>
            </a:pPr>
            <a:fld id="{2B02D276-EFAC-42BB-9466-BBAA387C0EA1}" type="datetime1">
              <a:rPr lang="en-US" smtClean="0"/>
              <a:pPr>
                <a:defRPr/>
              </a:pPr>
              <a:t>6/19/2012</a:t>
            </a:fld>
            <a:endParaRPr lang="en-US" dirty="0"/>
          </a:p>
        </p:txBody>
      </p:sp>
      <p:sp>
        <p:nvSpPr>
          <p:cNvPr id="7" name="Rectangle 5"/>
          <p:cNvSpPr>
            <a:spLocks noGrp="1" noChangeArrowheads="1"/>
          </p:cNvSpPr>
          <p:nvPr>
            <p:ph type="ftr" sz="quarter" idx="11"/>
          </p:nvPr>
        </p:nvSpPr>
        <p:spPr>
          <a:xfrm>
            <a:off x="11059451" y="47792640"/>
            <a:ext cx="10250223" cy="2394366"/>
          </a:xfrm>
          <a:prstGeom prst="rect">
            <a:avLst/>
          </a:prstGeom>
        </p:spPr>
        <p:txBody>
          <a:bodyPr/>
          <a:lstStyle>
            <a:lvl1pPr algn="ctr">
              <a:defRPr sz="7700" b="0" i="0">
                <a:solidFill>
                  <a:schemeClr val="tx1"/>
                </a:solidFill>
              </a:defRPr>
            </a:lvl1pPr>
          </a:lstStyle>
          <a:p>
            <a:pPr>
              <a:defRPr/>
            </a:pPr>
            <a:r>
              <a:rPr lang="en-US" dirty="0" smtClean="0"/>
              <a:t>Subtitle</a:t>
            </a:r>
            <a:endParaRPr lang="en-US" dirty="0"/>
          </a:p>
        </p:txBody>
      </p:sp>
      <p:sp>
        <p:nvSpPr>
          <p:cNvPr id="8" name="Rectangle 6"/>
          <p:cNvSpPr>
            <a:spLocks noGrp="1" noChangeArrowheads="1"/>
          </p:cNvSpPr>
          <p:nvPr>
            <p:ph type="sldNum" sz="quarter" idx="12"/>
          </p:nvPr>
        </p:nvSpPr>
        <p:spPr>
          <a:xfrm>
            <a:off x="23197873" y="47792640"/>
            <a:ext cx="7552796" cy="2394366"/>
          </a:xfrm>
          <a:prstGeom prst="rect">
            <a:avLst/>
          </a:prstGeom>
        </p:spPr>
        <p:txBody>
          <a:bodyPr lIns="501612" tIns="250806" rIns="501612" bIns="250806"/>
          <a:lstStyle>
            <a:lvl1pPr algn="r">
              <a:defRPr sz="7700">
                <a:solidFill>
                  <a:schemeClr val="tx1"/>
                </a:solidFill>
              </a:defRPr>
            </a:lvl1pPr>
          </a:lstStyle>
          <a:p>
            <a:pPr>
              <a:defRPr/>
            </a:pPr>
            <a:fld id="{EAF397AA-2CCA-4F1E-BA20-EC2513D3A2BA}" type="slidenum">
              <a:rPr lang="en-US"/>
              <a:pPr>
                <a:defRPr/>
              </a:pPr>
              <a:t>‹#›</a:t>
            </a:fld>
            <a:endParaRPr lang="en-US" dirty="0"/>
          </a:p>
        </p:txBody>
      </p:sp>
      <p:sp>
        <p:nvSpPr>
          <p:cNvPr id="11" name="Rectangle 21"/>
          <p:cNvSpPr>
            <a:spLocks noChangeArrowheads="1"/>
          </p:cNvSpPr>
          <p:nvPr userDrawn="1"/>
        </p:nvSpPr>
        <p:spPr bwMode="auto">
          <a:xfrm>
            <a:off x="0" y="3342659"/>
            <a:ext cx="30750669" cy="592667"/>
          </a:xfrm>
          <a:prstGeom prst="rect">
            <a:avLst/>
          </a:prstGeom>
          <a:gradFill>
            <a:gsLst>
              <a:gs pos="0">
                <a:srgbClr val="B2C2D1"/>
              </a:gs>
              <a:gs pos="50000">
                <a:schemeClr val="accent1">
                  <a:tint val="44500"/>
                  <a:satMod val="160000"/>
                </a:schemeClr>
              </a:gs>
              <a:gs pos="100000">
                <a:schemeClr val="accent1">
                  <a:tint val="23500"/>
                  <a:satMod val="160000"/>
                </a:schemeClr>
              </a:gs>
            </a:gsLst>
            <a:lin ang="10800000" scaled="0"/>
          </a:gradFill>
          <a:ln w="0">
            <a:noFill/>
            <a:miter lim="800000"/>
            <a:headEnd/>
            <a:tailEnd/>
          </a:ln>
          <a:effectLst/>
        </p:spPr>
        <p:txBody>
          <a:bodyPr wrap="none" lIns="501612" tIns="250806" rIns="501612" bIns="250806" anchor="ctr"/>
          <a:lstStyle/>
          <a:p>
            <a:pPr algn="ctr" rtl="0" eaLnBrk="0" fontAlgn="base" hangingPunct="0">
              <a:spcBef>
                <a:spcPct val="0"/>
              </a:spcBef>
              <a:spcAft>
                <a:spcPct val="0"/>
              </a:spcAft>
              <a:defRPr/>
            </a:pPr>
            <a:endParaRPr lang="en-US" sz="13200" kern="1200" dirty="0">
              <a:solidFill>
                <a:srgbClr val="484D46"/>
              </a:solidFill>
              <a:latin typeface="AvantGarde LT Medium" pitchFamily="30" charset="0"/>
              <a:ea typeface="+mn-ea"/>
              <a:cs typeface="+mn-cs"/>
            </a:endParaRPr>
          </a:p>
        </p:txBody>
      </p:sp>
      <p:sp>
        <p:nvSpPr>
          <p:cNvPr id="13" name="Rectangle 21"/>
          <p:cNvSpPr>
            <a:spLocks noChangeArrowheads="1"/>
          </p:cNvSpPr>
          <p:nvPr userDrawn="1"/>
        </p:nvSpPr>
        <p:spPr bwMode="auto">
          <a:xfrm>
            <a:off x="0" y="10573192"/>
            <a:ext cx="30750669" cy="592667"/>
          </a:xfrm>
          <a:prstGeom prst="rect">
            <a:avLst/>
          </a:prstGeom>
          <a:gradFill>
            <a:gsLst>
              <a:gs pos="0">
                <a:srgbClr val="B2C2D1"/>
              </a:gs>
              <a:gs pos="50000">
                <a:schemeClr val="accent1">
                  <a:tint val="44500"/>
                  <a:satMod val="160000"/>
                </a:schemeClr>
              </a:gs>
              <a:gs pos="100000">
                <a:schemeClr val="accent1">
                  <a:tint val="23500"/>
                  <a:satMod val="160000"/>
                </a:schemeClr>
              </a:gs>
            </a:gsLst>
            <a:lin ang="10800000" scaled="0"/>
          </a:gradFill>
          <a:ln w="0">
            <a:noFill/>
            <a:miter lim="800000"/>
            <a:headEnd/>
            <a:tailEnd/>
          </a:ln>
          <a:effectLst/>
        </p:spPr>
        <p:txBody>
          <a:bodyPr wrap="none" lIns="501612" tIns="250806" rIns="501612" bIns="250806" anchor="ctr"/>
          <a:lstStyle/>
          <a:p>
            <a:pPr algn="ctr" rtl="0" eaLnBrk="0" fontAlgn="base" hangingPunct="0">
              <a:spcBef>
                <a:spcPct val="0"/>
              </a:spcBef>
              <a:spcAft>
                <a:spcPct val="0"/>
              </a:spcAft>
              <a:defRPr/>
            </a:pPr>
            <a:endParaRPr lang="en-US" sz="13200" kern="1200" dirty="0">
              <a:solidFill>
                <a:srgbClr val="484D46"/>
              </a:solidFill>
              <a:latin typeface="AvantGarde LT Medium" pitchFamily="30" charset="0"/>
              <a:ea typeface="+mn-ea"/>
              <a:cs typeface="+mn-cs"/>
            </a:endParaRPr>
          </a:p>
        </p:txBody>
      </p:sp>
      <p:pic>
        <p:nvPicPr>
          <p:cNvPr id="12" name="Picture 2"/>
          <p:cNvPicPr>
            <a:picLocks noChangeAspect="1" noChangeArrowheads="1"/>
          </p:cNvPicPr>
          <p:nvPr userDrawn="1"/>
        </p:nvPicPr>
        <p:blipFill>
          <a:blip r:embed="rId2" cstate="print"/>
          <a:srcRect/>
          <a:stretch>
            <a:fillRect/>
          </a:stretch>
        </p:blipFill>
        <p:spPr bwMode="auto">
          <a:xfrm>
            <a:off x="21012964" y="40453068"/>
            <a:ext cx="9629815" cy="70403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09228" y="11153991"/>
            <a:ext cx="29941441" cy="337938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618456" y="44924133"/>
            <a:ext cx="7552796" cy="3556000"/>
          </a:xfrm>
          <a:prstGeom prst="rect">
            <a:avLst/>
          </a:prstGeom>
          <a:ln/>
        </p:spPr>
        <p:txBody>
          <a:bodyPr/>
          <a:lstStyle>
            <a:lvl1pPr>
              <a:defRPr/>
            </a:lvl1pPr>
          </a:lstStyle>
          <a:p>
            <a:pPr>
              <a:defRPr/>
            </a:pPr>
            <a:fld id="{72803AD3-A4EC-439C-95BE-6C0B2467D81A}" type="datetime1">
              <a:rPr lang="en-US" smtClean="0"/>
              <a:pPr>
                <a:defRPr/>
              </a:pPr>
              <a:t>6/19/2012</a:t>
            </a:fld>
            <a:endParaRPr lang="en-US" dirty="0"/>
          </a:p>
        </p:txBody>
      </p:sp>
      <p:sp>
        <p:nvSpPr>
          <p:cNvPr id="6" name="Rectangle 8"/>
          <p:cNvSpPr>
            <a:spLocks noGrp="1" noChangeArrowheads="1"/>
          </p:cNvSpPr>
          <p:nvPr>
            <p:ph type="ftr" sz="quarter" idx="12"/>
          </p:nvPr>
        </p:nvSpPr>
        <p:spPr>
          <a:xfrm>
            <a:off x="2697427" y="10438300"/>
            <a:ext cx="23737358" cy="3556000"/>
          </a:xfrm>
          <a:prstGeom prst="rect">
            <a:avLst/>
          </a:prstGeom>
          <a:ln/>
        </p:spPr>
        <p:txBody>
          <a:bodyPr/>
          <a:lstStyle>
            <a:lvl1pPr>
              <a:defRPr/>
            </a:lvl1pPr>
          </a:lstStyle>
          <a:p>
            <a:pPr>
              <a:defRPr/>
            </a:pPr>
            <a:r>
              <a:rPr lang="en-US" dirty="0"/>
              <a:t>Subtitle</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21"/>
          <p:cNvSpPr>
            <a:spLocks noChangeArrowheads="1"/>
          </p:cNvSpPr>
          <p:nvPr userDrawn="1"/>
        </p:nvSpPr>
        <p:spPr bwMode="auto">
          <a:xfrm>
            <a:off x="0" y="13797299"/>
            <a:ext cx="30750669" cy="12872720"/>
          </a:xfrm>
          <a:prstGeom prst="rect">
            <a:avLst/>
          </a:prstGeom>
          <a:solidFill>
            <a:srgbClr val="304E88"/>
          </a:solidFill>
          <a:ln w="0">
            <a:noFill/>
            <a:miter lim="800000"/>
            <a:headEnd/>
            <a:tailEnd/>
          </a:ln>
          <a:effectLst>
            <a:outerShdw blurRad="50800" dist="38100" dir="2700000" algn="tl" rotWithShape="0">
              <a:prstClr val="black">
                <a:alpha val="40000"/>
              </a:prstClr>
            </a:outerShdw>
          </a:effectLst>
        </p:spPr>
        <p:txBody>
          <a:bodyPr wrap="none" lIns="501612" tIns="250806" rIns="501612" bIns="250806" anchor="ctr"/>
          <a:lstStyle/>
          <a:p>
            <a:pPr algn="ctr" rtl="0" eaLnBrk="0" fontAlgn="base" hangingPunct="0">
              <a:spcBef>
                <a:spcPct val="0"/>
              </a:spcBef>
              <a:spcAft>
                <a:spcPct val="0"/>
              </a:spcAft>
              <a:defRPr/>
            </a:pPr>
            <a:endParaRPr lang="en-US" sz="13200" kern="1200" dirty="0">
              <a:solidFill>
                <a:srgbClr val="484D46"/>
              </a:solidFill>
              <a:latin typeface="AvantGarde LT Medium" pitchFamily="30" charset="0"/>
              <a:ea typeface="+mn-ea"/>
              <a:cs typeface="+mn-cs"/>
            </a:endParaRPr>
          </a:p>
        </p:txBody>
      </p:sp>
      <p:sp>
        <p:nvSpPr>
          <p:cNvPr id="8" name="Rectangle 21"/>
          <p:cNvSpPr>
            <a:spLocks noChangeArrowheads="1"/>
          </p:cNvSpPr>
          <p:nvPr userDrawn="1"/>
        </p:nvSpPr>
        <p:spPr bwMode="auto">
          <a:xfrm>
            <a:off x="0" y="13726179"/>
            <a:ext cx="30750669" cy="592667"/>
          </a:xfrm>
          <a:prstGeom prst="rect">
            <a:avLst/>
          </a:prstGeom>
          <a:solidFill>
            <a:srgbClr val="B2C2D1"/>
          </a:solidFill>
          <a:ln w="0">
            <a:noFill/>
            <a:miter lim="800000"/>
            <a:headEnd/>
            <a:tailEnd/>
          </a:ln>
          <a:effectLst/>
        </p:spPr>
        <p:txBody>
          <a:bodyPr wrap="none" lIns="501612" tIns="250806" rIns="501612" bIns="250806" anchor="ctr"/>
          <a:lstStyle/>
          <a:p>
            <a:pPr algn="ctr" rtl="0" eaLnBrk="0" fontAlgn="base" hangingPunct="0">
              <a:spcBef>
                <a:spcPct val="0"/>
              </a:spcBef>
              <a:spcAft>
                <a:spcPct val="0"/>
              </a:spcAft>
              <a:defRPr/>
            </a:pPr>
            <a:endParaRPr lang="en-US" sz="13200" kern="1200" dirty="0">
              <a:solidFill>
                <a:srgbClr val="484D46"/>
              </a:solidFill>
              <a:latin typeface="AvantGarde LT Medium" pitchFamily="30" charset="0"/>
              <a:ea typeface="+mn-ea"/>
              <a:cs typeface="+mn-cs"/>
            </a:endParaRPr>
          </a:p>
        </p:txBody>
      </p:sp>
      <p:sp>
        <p:nvSpPr>
          <p:cNvPr id="9" name="Rectangle 8"/>
          <p:cNvSpPr>
            <a:spLocks noChangeArrowheads="1"/>
          </p:cNvSpPr>
          <p:nvPr userDrawn="1"/>
        </p:nvSpPr>
        <p:spPr bwMode="auto">
          <a:xfrm>
            <a:off x="0" y="26195882"/>
            <a:ext cx="30750669" cy="580817"/>
          </a:xfrm>
          <a:prstGeom prst="rect">
            <a:avLst/>
          </a:prstGeom>
          <a:solidFill>
            <a:srgbClr val="B2C2D1"/>
          </a:solidFill>
          <a:ln w="0">
            <a:noFill/>
            <a:miter lim="800000"/>
            <a:headEnd/>
            <a:tailEnd/>
          </a:ln>
          <a:effectLst/>
        </p:spPr>
        <p:txBody>
          <a:bodyPr wrap="none" lIns="501612" tIns="250806" rIns="501612" bIns="250806" anchor="ctr"/>
          <a:lstStyle/>
          <a:p>
            <a:pPr algn="ctr" rtl="0" eaLnBrk="0" fontAlgn="base" hangingPunct="0">
              <a:spcBef>
                <a:spcPct val="0"/>
              </a:spcBef>
              <a:spcAft>
                <a:spcPct val="0"/>
              </a:spcAft>
              <a:defRPr/>
            </a:pPr>
            <a:endParaRPr lang="en-US" sz="13200" kern="1200" dirty="0">
              <a:solidFill>
                <a:srgbClr val="484D46"/>
              </a:solidFill>
              <a:latin typeface="AvantGarde LT Medium" pitchFamily="30" charset="0"/>
              <a:ea typeface="+mn-ea"/>
              <a:cs typeface="+mn-cs"/>
            </a:endParaRPr>
          </a:p>
        </p:txBody>
      </p:sp>
      <p:sp>
        <p:nvSpPr>
          <p:cNvPr id="10" name="Rectangle 21"/>
          <p:cNvSpPr>
            <a:spLocks noChangeArrowheads="1"/>
          </p:cNvSpPr>
          <p:nvPr userDrawn="1"/>
        </p:nvSpPr>
        <p:spPr bwMode="auto">
          <a:xfrm rot="16200000">
            <a:off x="-5629134" y="19947960"/>
            <a:ext cx="11865190" cy="606925"/>
          </a:xfrm>
          <a:prstGeom prst="rect">
            <a:avLst/>
          </a:prstGeom>
          <a:solidFill>
            <a:schemeClr val="tx2">
              <a:lumMod val="75000"/>
            </a:schemeClr>
          </a:solidFill>
          <a:ln w="0">
            <a:noFill/>
            <a:miter lim="800000"/>
            <a:headEnd/>
            <a:tailEnd/>
          </a:ln>
          <a:effectLst/>
        </p:spPr>
        <p:txBody>
          <a:bodyPr wrap="none" lIns="501612" tIns="250806" rIns="501612" bIns="250806" anchor="ctr"/>
          <a:lstStyle/>
          <a:p>
            <a:pPr algn="ctr" rtl="0" eaLnBrk="0" fontAlgn="base" hangingPunct="0">
              <a:spcBef>
                <a:spcPct val="0"/>
              </a:spcBef>
              <a:spcAft>
                <a:spcPct val="0"/>
              </a:spcAft>
              <a:defRPr/>
            </a:pPr>
            <a:endParaRPr lang="en-US" sz="13200" kern="1200" dirty="0">
              <a:solidFill>
                <a:srgbClr val="484D46"/>
              </a:solidFill>
              <a:latin typeface="AvantGarde LT Medium" pitchFamily="30" charset="0"/>
              <a:ea typeface="+mn-ea"/>
              <a:cs typeface="+mn-cs"/>
            </a:endParaRPr>
          </a:p>
        </p:txBody>
      </p:sp>
      <p:sp>
        <p:nvSpPr>
          <p:cNvPr id="11" name="Rectangle 21"/>
          <p:cNvSpPr>
            <a:spLocks noChangeArrowheads="1"/>
          </p:cNvSpPr>
          <p:nvPr userDrawn="1"/>
        </p:nvSpPr>
        <p:spPr bwMode="auto">
          <a:xfrm rot="16200000">
            <a:off x="24480899" y="19947960"/>
            <a:ext cx="11865190" cy="606925"/>
          </a:xfrm>
          <a:prstGeom prst="rect">
            <a:avLst/>
          </a:prstGeom>
          <a:solidFill>
            <a:schemeClr val="tx2">
              <a:lumMod val="75000"/>
            </a:schemeClr>
          </a:solidFill>
          <a:ln w="0">
            <a:noFill/>
            <a:miter lim="800000"/>
            <a:headEnd/>
            <a:tailEnd/>
          </a:ln>
          <a:effectLst/>
        </p:spPr>
        <p:txBody>
          <a:bodyPr wrap="none" lIns="501612" tIns="250806" rIns="501612" bIns="250806" anchor="ctr"/>
          <a:lstStyle/>
          <a:p>
            <a:pPr algn="ctr" rtl="0" eaLnBrk="0" fontAlgn="base" hangingPunct="0">
              <a:spcBef>
                <a:spcPct val="0"/>
              </a:spcBef>
              <a:spcAft>
                <a:spcPct val="0"/>
              </a:spcAft>
              <a:defRPr/>
            </a:pPr>
            <a:endParaRPr lang="en-US" sz="13200" kern="1200" dirty="0">
              <a:solidFill>
                <a:srgbClr val="484D46"/>
              </a:solidFill>
              <a:latin typeface="AvantGarde LT Medium" pitchFamily="30" charset="0"/>
              <a:ea typeface="+mn-ea"/>
              <a:cs typeface="+mn-cs"/>
            </a:endParaRPr>
          </a:p>
        </p:txBody>
      </p:sp>
      <p:sp>
        <p:nvSpPr>
          <p:cNvPr id="13" name="Text Placeholder 2"/>
          <p:cNvSpPr>
            <a:spLocks noGrp="1"/>
          </p:cNvSpPr>
          <p:nvPr>
            <p:ph type="body" idx="1"/>
          </p:nvPr>
        </p:nvSpPr>
        <p:spPr>
          <a:xfrm>
            <a:off x="2556938" y="26966356"/>
            <a:ext cx="27513756" cy="3046303"/>
          </a:xfrm>
          <a:prstGeom prst="rect">
            <a:avLst/>
          </a:prstGeom>
        </p:spPr>
        <p:txBody>
          <a:bodyPr anchor="b"/>
          <a:lstStyle>
            <a:lvl1pPr marL="0" indent="0">
              <a:buNone/>
              <a:defRPr sz="11000"/>
            </a:lvl1pPr>
            <a:lvl2pPr marL="2508062" indent="0">
              <a:buNone/>
              <a:defRPr sz="9900"/>
            </a:lvl2pPr>
            <a:lvl3pPr marL="5016124" indent="0">
              <a:buNone/>
              <a:defRPr sz="8800"/>
            </a:lvl3pPr>
            <a:lvl4pPr marL="7524186" indent="0">
              <a:buNone/>
              <a:defRPr sz="7700"/>
            </a:lvl4pPr>
            <a:lvl5pPr marL="10032248" indent="0">
              <a:buNone/>
              <a:defRPr sz="7700"/>
            </a:lvl5pPr>
            <a:lvl6pPr marL="12540310" indent="0">
              <a:buNone/>
              <a:defRPr sz="7700"/>
            </a:lvl6pPr>
            <a:lvl7pPr marL="15048372" indent="0">
              <a:buNone/>
              <a:defRPr sz="7700"/>
            </a:lvl7pPr>
            <a:lvl8pPr marL="17556434" indent="0">
              <a:buNone/>
              <a:defRPr sz="7700"/>
            </a:lvl8pPr>
            <a:lvl9pPr marL="20064496" indent="0">
              <a:buNone/>
              <a:defRPr sz="7700"/>
            </a:lvl9pPr>
          </a:lstStyle>
          <a:p>
            <a:pPr lvl="0"/>
            <a:r>
              <a:rPr lang="en-US" dirty="0" smtClean="0"/>
              <a:t>Click to edit Master text styles</a:t>
            </a:r>
          </a:p>
        </p:txBody>
      </p:sp>
      <p:sp>
        <p:nvSpPr>
          <p:cNvPr id="14" name="Title 1"/>
          <p:cNvSpPr>
            <a:spLocks noGrp="1"/>
          </p:cNvSpPr>
          <p:nvPr>
            <p:ph type="title"/>
          </p:nvPr>
        </p:nvSpPr>
        <p:spPr>
          <a:xfrm>
            <a:off x="2556938" y="15373430"/>
            <a:ext cx="27513756" cy="10170160"/>
          </a:xfrm>
        </p:spPr>
        <p:txBody>
          <a:bodyPr/>
          <a:lstStyle>
            <a:lvl1pPr algn="l">
              <a:defRPr sz="21900" b="1" cap="none">
                <a:solidFill>
                  <a:schemeClr val="bg1"/>
                </a:solidFill>
              </a:defRPr>
            </a:lvl1pPr>
          </a:lstStyle>
          <a:p>
            <a:r>
              <a:rPr lang="en-US" smtClean="0"/>
              <a:t>Click to edit Master title style</a:t>
            </a:r>
            <a:endParaRPr lang="en-US" dirty="0"/>
          </a:p>
        </p:txBody>
      </p:sp>
      <p:pic>
        <p:nvPicPr>
          <p:cNvPr id="12" name="Picture 2"/>
          <p:cNvPicPr>
            <a:picLocks noChangeAspect="1" noChangeArrowheads="1"/>
          </p:cNvPicPr>
          <p:nvPr userDrawn="1"/>
        </p:nvPicPr>
        <p:blipFill>
          <a:blip r:embed="rId2" cstate="print"/>
          <a:srcRect/>
          <a:stretch>
            <a:fillRect/>
          </a:stretch>
        </p:blipFill>
        <p:spPr bwMode="auto">
          <a:xfrm>
            <a:off x="25301873" y="45459904"/>
            <a:ext cx="6770542" cy="49499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235" y="11154002"/>
            <a:ext cx="14700978" cy="33793857"/>
          </a:xfrm>
          <a:prstGeom prst="rect">
            <a:avLst/>
          </a:prstGeo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049698" y="11154002"/>
            <a:ext cx="14700978" cy="33793857"/>
          </a:xfrm>
          <a:prstGeom prst="rect">
            <a:avLst/>
          </a:prstGeo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618456" y="44924133"/>
            <a:ext cx="7552796" cy="3556000"/>
          </a:xfrm>
          <a:prstGeom prst="rect">
            <a:avLst/>
          </a:prstGeom>
          <a:ln/>
        </p:spPr>
        <p:txBody>
          <a:bodyPr/>
          <a:lstStyle>
            <a:lvl1pPr>
              <a:defRPr/>
            </a:lvl1pPr>
          </a:lstStyle>
          <a:p>
            <a:pPr>
              <a:defRPr/>
            </a:pPr>
            <a:fld id="{630DF6E1-55F2-4B88-8E92-4B5A550AEB39}" type="datetime1">
              <a:rPr lang="en-US" smtClean="0"/>
              <a:pPr>
                <a:defRPr/>
              </a:pPr>
              <a:t>6/19/2012</a:t>
            </a:fld>
            <a:endParaRPr lang="en-US" dirty="0"/>
          </a:p>
        </p:txBody>
      </p:sp>
      <p:sp>
        <p:nvSpPr>
          <p:cNvPr id="7" name="Rectangle 8"/>
          <p:cNvSpPr>
            <a:spLocks noGrp="1" noChangeArrowheads="1"/>
          </p:cNvSpPr>
          <p:nvPr>
            <p:ph type="ftr" sz="quarter" idx="12"/>
          </p:nvPr>
        </p:nvSpPr>
        <p:spPr>
          <a:xfrm>
            <a:off x="2697427" y="10438300"/>
            <a:ext cx="23737358" cy="3556000"/>
          </a:xfrm>
          <a:prstGeom prst="rect">
            <a:avLst/>
          </a:prstGeom>
          <a:ln/>
        </p:spPr>
        <p:txBody>
          <a:bodyPr/>
          <a:lstStyle>
            <a:lvl1pPr>
              <a:defRPr/>
            </a:lvl1pPr>
          </a:lstStyle>
          <a:p>
            <a:pPr>
              <a:defRPr/>
            </a:pPr>
            <a:r>
              <a:rPr lang="en-US" dirty="0"/>
              <a:t>Subtitle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1618456" y="44924133"/>
            <a:ext cx="7552796" cy="3556000"/>
          </a:xfrm>
          <a:prstGeom prst="rect">
            <a:avLst/>
          </a:prstGeom>
          <a:ln/>
        </p:spPr>
        <p:txBody>
          <a:bodyPr/>
          <a:lstStyle>
            <a:lvl1pPr>
              <a:defRPr/>
            </a:lvl1pPr>
          </a:lstStyle>
          <a:p>
            <a:pPr>
              <a:defRPr/>
            </a:pPr>
            <a:fld id="{840432C7-74A3-47D8-ABDD-55AE00D87E00}" type="datetime1">
              <a:rPr lang="en-US" smtClean="0"/>
              <a:pPr>
                <a:defRPr/>
              </a:pPr>
              <a:t>6/19/2012</a:t>
            </a:fld>
            <a:endParaRPr lang="en-US" dirty="0"/>
          </a:p>
        </p:txBody>
      </p:sp>
      <p:sp>
        <p:nvSpPr>
          <p:cNvPr id="5" name="Rectangle 8"/>
          <p:cNvSpPr>
            <a:spLocks noGrp="1" noChangeArrowheads="1"/>
          </p:cNvSpPr>
          <p:nvPr>
            <p:ph type="ftr" sz="quarter" idx="12"/>
          </p:nvPr>
        </p:nvSpPr>
        <p:spPr>
          <a:xfrm>
            <a:off x="2697427" y="10438300"/>
            <a:ext cx="23737358" cy="3556000"/>
          </a:xfrm>
          <a:prstGeom prst="rect">
            <a:avLst/>
          </a:prstGeom>
          <a:ln/>
        </p:spPr>
        <p:txBody>
          <a:bodyPr/>
          <a:lstStyle>
            <a:lvl1pPr>
              <a:defRPr/>
            </a:lvl1pPr>
          </a:lstStyle>
          <a:p>
            <a:pPr>
              <a:defRPr/>
            </a:pPr>
            <a:r>
              <a:rPr lang="en-US" dirty="0"/>
              <a:t>Subtitle</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85" y="2501084"/>
            <a:ext cx="29132213" cy="43264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228" y="11154017"/>
            <a:ext cx="29941441" cy="163220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9228" y="28613973"/>
            <a:ext cx="29941441" cy="1633389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618456" y="44924133"/>
            <a:ext cx="7552796" cy="3556000"/>
          </a:xfrm>
          <a:prstGeom prst="rect">
            <a:avLst/>
          </a:prstGeom>
          <a:ln/>
        </p:spPr>
        <p:txBody>
          <a:bodyPr/>
          <a:lstStyle>
            <a:lvl1pPr>
              <a:defRPr/>
            </a:lvl1pPr>
          </a:lstStyle>
          <a:p>
            <a:pPr>
              <a:defRPr/>
            </a:pPr>
            <a:fld id="{6A24EB79-AD18-4081-B12D-3AC63B52F03C}" type="datetime1">
              <a:rPr lang="en-US" smtClean="0"/>
              <a:pPr>
                <a:defRPr/>
              </a:pPr>
              <a:t>6/19/2012</a:t>
            </a:fld>
            <a:endParaRPr lang="en-US" dirty="0"/>
          </a:p>
        </p:txBody>
      </p:sp>
      <p:sp>
        <p:nvSpPr>
          <p:cNvPr id="7" name="Rectangle 8"/>
          <p:cNvSpPr>
            <a:spLocks noGrp="1" noChangeArrowheads="1"/>
          </p:cNvSpPr>
          <p:nvPr>
            <p:ph type="ftr" sz="quarter" idx="12"/>
          </p:nvPr>
        </p:nvSpPr>
        <p:spPr>
          <a:xfrm>
            <a:off x="2697427" y="10438300"/>
            <a:ext cx="23737358" cy="3556000"/>
          </a:xfrm>
          <a:prstGeom prst="rect">
            <a:avLst/>
          </a:prstGeom>
          <a:ln/>
        </p:spPr>
        <p:txBody>
          <a:bodyPr/>
          <a:lstStyle>
            <a:lvl1pPr>
              <a:defRPr/>
            </a:lvl1pPr>
          </a:lstStyle>
          <a:p>
            <a:pPr>
              <a:defRPr/>
            </a:pPr>
            <a:r>
              <a:rPr lang="en-US" dirty="0"/>
              <a:t>Subtitle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85" y="2501084"/>
            <a:ext cx="29132213" cy="43264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235" y="11154002"/>
            <a:ext cx="14700978" cy="3379385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049698" y="11154002"/>
            <a:ext cx="14700978" cy="3379385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618456" y="44924133"/>
            <a:ext cx="7552796" cy="3556000"/>
          </a:xfrm>
          <a:prstGeom prst="rect">
            <a:avLst/>
          </a:prstGeom>
          <a:ln/>
        </p:spPr>
        <p:txBody>
          <a:bodyPr/>
          <a:lstStyle>
            <a:lvl1pPr>
              <a:defRPr/>
            </a:lvl1pPr>
          </a:lstStyle>
          <a:p>
            <a:pPr>
              <a:defRPr/>
            </a:pPr>
            <a:fld id="{6636CC8F-B5A2-4D80-9D6E-783818A41780}" type="datetime1">
              <a:rPr lang="en-US" smtClean="0"/>
              <a:pPr>
                <a:defRPr/>
              </a:pPr>
              <a:t>6/19/2012</a:t>
            </a:fld>
            <a:endParaRPr lang="en-US" dirty="0"/>
          </a:p>
        </p:txBody>
      </p:sp>
      <p:sp>
        <p:nvSpPr>
          <p:cNvPr id="7" name="Rectangle 8"/>
          <p:cNvSpPr>
            <a:spLocks noGrp="1" noChangeArrowheads="1"/>
          </p:cNvSpPr>
          <p:nvPr>
            <p:ph type="ftr" sz="quarter" idx="12"/>
          </p:nvPr>
        </p:nvSpPr>
        <p:spPr>
          <a:xfrm>
            <a:off x="2697427" y="10438300"/>
            <a:ext cx="23737358" cy="3556000"/>
          </a:xfrm>
          <a:prstGeom prst="rect">
            <a:avLst/>
          </a:prstGeom>
          <a:ln/>
        </p:spPr>
        <p:txBody>
          <a:bodyPr/>
          <a:lstStyle>
            <a:lvl1pPr>
              <a:defRPr/>
            </a:lvl1pPr>
          </a:lstStyle>
          <a:p>
            <a:pPr>
              <a:defRPr/>
            </a:pPr>
            <a:r>
              <a:rPr lang="en-US" dirty="0"/>
              <a:t>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78971" y="2275840"/>
            <a:ext cx="28592727" cy="7396480"/>
          </a:xfrm>
        </p:spPr>
        <p:txBody>
          <a:bodyPr/>
          <a:lstStyle/>
          <a:p>
            <a:r>
              <a:rPr lang="en-US" smtClean="0"/>
              <a:t>Click to edit Master title style</a:t>
            </a:r>
            <a:endParaRPr lang="en-US"/>
          </a:p>
        </p:txBody>
      </p:sp>
      <p:sp>
        <p:nvSpPr>
          <p:cNvPr id="3" name="Rectangle 18"/>
          <p:cNvSpPr>
            <a:spLocks noGrp="1" noChangeArrowheads="1"/>
          </p:cNvSpPr>
          <p:nvPr>
            <p:ph type="dt" sz="half" idx="10"/>
          </p:nvPr>
        </p:nvSpPr>
        <p:spPr>
          <a:xfrm>
            <a:off x="1618456" y="46631013"/>
            <a:ext cx="7552796" cy="3556000"/>
          </a:xfrm>
          <a:prstGeom prst="rect">
            <a:avLst/>
          </a:prstGeom>
          <a:ln/>
        </p:spPr>
        <p:txBody>
          <a:bodyPr lIns="501612" tIns="250806" rIns="501612" bIns="250806"/>
          <a:lstStyle>
            <a:lvl1pPr>
              <a:defRPr/>
            </a:lvl1pPr>
          </a:lstStyle>
          <a:p>
            <a:pPr>
              <a:defRPr/>
            </a:pPr>
            <a:fld id="{D9F19C45-9167-464A-9319-6CE7F99A6679}" type="datetime1">
              <a:rPr lang="en-US" smtClean="0"/>
              <a:pPr>
                <a:defRPr/>
              </a:pPr>
              <a:t>6/19/2012</a:t>
            </a:fld>
            <a:endParaRPr lang="en-US" dirty="0"/>
          </a:p>
        </p:txBody>
      </p:sp>
      <p:sp>
        <p:nvSpPr>
          <p:cNvPr id="4" name="Rectangle 19"/>
          <p:cNvSpPr>
            <a:spLocks noGrp="1" noChangeArrowheads="1"/>
          </p:cNvSpPr>
          <p:nvPr>
            <p:ph type="ftr" sz="quarter" idx="11"/>
          </p:nvPr>
        </p:nvSpPr>
        <p:spPr>
          <a:xfrm>
            <a:off x="11059451" y="46631013"/>
            <a:ext cx="10250223" cy="3556000"/>
          </a:xfrm>
          <a:prstGeom prst="rect">
            <a:avLst/>
          </a:prstGeom>
          <a:ln/>
        </p:spPr>
        <p:txBody>
          <a:bodyPr lIns="501612" tIns="250806" rIns="501612" bIns="250806"/>
          <a:lstStyle>
            <a:lvl1pPr>
              <a:defRPr/>
            </a:lvl1pPr>
          </a:lstStyle>
          <a:p>
            <a:pPr>
              <a:defRPr/>
            </a:pPr>
            <a:r>
              <a:rPr lang="en-US" dirty="0" smtClean="0"/>
              <a:t>Subtitle</a:t>
            </a:r>
            <a:endParaRPr lang="en-US" dirty="0"/>
          </a:p>
        </p:txBody>
      </p:sp>
      <p:sp>
        <p:nvSpPr>
          <p:cNvPr id="5" name="Rectangle 20"/>
          <p:cNvSpPr>
            <a:spLocks noGrp="1" noChangeArrowheads="1"/>
          </p:cNvSpPr>
          <p:nvPr>
            <p:ph type="sldNum" sz="quarter" idx="12"/>
          </p:nvPr>
        </p:nvSpPr>
        <p:spPr>
          <a:xfrm>
            <a:off x="23197873" y="46631013"/>
            <a:ext cx="7552796" cy="3556000"/>
          </a:xfrm>
          <a:prstGeom prst="rect">
            <a:avLst/>
          </a:prstGeom>
          <a:ln/>
        </p:spPr>
        <p:txBody>
          <a:bodyPr lIns="501612" tIns="250806" rIns="501612" bIns="250806"/>
          <a:lstStyle>
            <a:lvl1pPr>
              <a:defRPr/>
            </a:lvl1pPr>
          </a:lstStyle>
          <a:p>
            <a:pPr>
              <a:defRPr/>
            </a:pPr>
            <a:fld id="{2DAA23D1-AB47-44A9-A66D-8000BCFBE9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1000">
              <a:schemeClr val="tx1">
                <a:lumMod val="50000"/>
              </a:schemeClr>
            </a:gs>
            <a:gs pos="35000">
              <a:srgbClr val="0000FF"/>
            </a:gs>
          </a:gsLst>
          <a:lin ang="162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485" y="2501076"/>
            <a:ext cx="29132213" cy="4326463"/>
          </a:xfrm>
          <a:prstGeom prst="rect">
            <a:avLst/>
          </a:prstGeom>
          <a:noFill/>
          <a:ln w="9525">
            <a:noFill/>
            <a:miter lim="800000"/>
            <a:headEnd/>
            <a:tailEnd/>
          </a:ln>
        </p:spPr>
        <p:txBody>
          <a:bodyPr vert="horz" wrap="square" lIns="501612" tIns="250806" rIns="501612" bIns="250806" numCol="1" anchor="ctr" anchorCtr="0" compatLnSpc="1">
            <a:prstTxWarp prst="textNoShape">
              <a:avLst/>
            </a:prstTxWarp>
          </a:bodyPr>
          <a:lstStyle/>
          <a:p>
            <a:pPr lvl="0"/>
            <a:r>
              <a:rPr lang="en-US" dirty="0" smtClean="0"/>
              <a:t>Click to edit Master title style</a:t>
            </a:r>
          </a:p>
        </p:txBody>
      </p:sp>
      <p:sp>
        <p:nvSpPr>
          <p:cNvPr id="1221638" name="Rectangle 6"/>
          <p:cNvSpPr>
            <a:spLocks noChangeArrowheads="1"/>
          </p:cNvSpPr>
          <p:nvPr/>
        </p:nvSpPr>
        <p:spPr bwMode="auto">
          <a:xfrm>
            <a:off x="0" y="8595940"/>
            <a:ext cx="30750669" cy="568960"/>
          </a:xfrm>
          <a:prstGeom prst="rect">
            <a:avLst/>
          </a:prstGeom>
          <a:solidFill>
            <a:srgbClr val="0000FF"/>
          </a:solidFill>
          <a:ln w="0">
            <a:noFill/>
            <a:miter lim="800000"/>
            <a:headEnd/>
            <a:tailEnd/>
          </a:ln>
          <a:effectLst>
            <a:outerShdw dist="133769" dir="1246558" algn="ctr" rotWithShape="0">
              <a:srgbClr val="B2B2B2"/>
            </a:outerShdw>
          </a:effectLst>
        </p:spPr>
        <p:txBody>
          <a:bodyPr wrap="none" lIns="501612" tIns="250806" rIns="501612" bIns="250806" anchor="ctr"/>
          <a:lstStyle/>
          <a:p>
            <a:pPr algn="ctr" eaLnBrk="0" hangingPunct="0">
              <a:defRPr/>
            </a:pPr>
            <a:endParaRPr lang="en-US" b="0" dirty="0">
              <a:ln>
                <a:solidFill>
                  <a:srgbClr val="42D2FF"/>
                </a:solidFill>
              </a:ln>
              <a:solidFill>
                <a:srgbClr val="42D2FF"/>
              </a:solidFill>
              <a:latin typeface="AvantGarde LT Medium" pitchFamily="30" charset="0"/>
            </a:endParaRPr>
          </a:p>
        </p:txBody>
      </p:sp>
    </p:spTree>
  </p:cSld>
  <p:clrMap bg1="lt1" tx1="dk1" bg2="lt2" tx2="dk2" accent1="accent1" accent2="accent2" accent3="accent3" accent4="accent4" accent5="accent5" accent6="accent6" hlink="hlink" folHlink="folHlink"/>
  <p:sldLayoutIdLst>
    <p:sldLayoutId id="2147483947" r:id="rId1"/>
    <p:sldLayoutId id="2147483924" r:id="rId2"/>
    <p:sldLayoutId id="2147483925" r:id="rId3"/>
    <p:sldLayoutId id="2147483926" r:id="rId4"/>
    <p:sldLayoutId id="2147483928" r:id="rId5"/>
    <p:sldLayoutId id="2147483934" r:id="rId6"/>
    <p:sldLayoutId id="2147483935" r:id="rId7"/>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17600" b="1">
          <a:solidFill>
            <a:srgbClr val="FFFF00"/>
          </a:solidFill>
          <a:latin typeface="+mj-lt"/>
          <a:ea typeface="+mj-ea"/>
          <a:cs typeface="+mj-cs"/>
        </a:defRPr>
      </a:lvl1pPr>
      <a:lvl2pPr algn="l" rtl="0" eaLnBrk="0" fontAlgn="base" hangingPunct="0">
        <a:spcBef>
          <a:spcPct val="0"/>
        </a:spcBef>
        <a:spcAft>
          <a:spcPct val="0"/>
        </a:spcAft>
        <a:defRPr sz="17600" b="1">
          <a:solidFill>
            <a:srgbClr val="304E88"/>
          </a:solidFill>
          <a:latin typeface="Arial" charset="0"/>
        </a:defRPr>
      </a:lvl2pPr>
      <a:lvl3pPr algn="l" rtl="0" eaLnBrk="0" fontAlgn="base" hangingPunct="0">
        <a:spcBef>
          <a:spcPct val="0"/>
        </a:spcBef>
        <a:spcAft>
          <a:spcPct val="0"/>
        </a:spcAft>
        <a:defRPr sz="17600" b="1">
          <a:solidFill>
            <a:srgbClr val="304E88"/>
          </a:solidFill>
          <a:latin typeface="Arial" charset="0"/>
        </a:defRPr>
      </a:lvl3pPr>
      <a:lvl4pPr algn="l" rtl="0" eaLnBrk="0" fontAlgn="base" hangingPunct="0">
        <a:spcBef>
          <a:spcPct val="0"/>
        </a:spcBef>
        <a:spcAft>
          <a:spcPct val="0"/>
        </a:spcAft>
        <a:defRPr sz="17600" b="1">
          <a:solidFill>
            <a:srgbClr val="304E88"/>
          </a:solidFill>
          <a:latin typeface="Arial" charset="0"/>
        </a:defRPr>
      </a:lvl4pPr>
      <a:lvl5pPr algn="l" rtl="0" eaLnBrk="0" fontAlgn="base" hangingPunct="0">
        <a:spcBef>
          <a:spcPct val="0"/>
        </a:spcBef>
        <a:spcAft>
          <a:spcPct val="0"/>
        </a:spcAft>
        <a:defRPr sz="17600" b="1">
          <a:solidFill>
            <a:srgbClr val="304E88"/>
          </a:solidFill>
          <a:latin typeface="Arial" charset="0"/>
        </a:defRPr>
      </a:lvl5pPr>
      <a:lvl6pPr marL="2508062" algn="l" rtl="0" fontAlgn="base">
        <a:spcBef>
          <a:spcPct val="0"/>
        </a:spcBef>
        <a:spcAft>
          <a:spcPct val="0"/>
        </a:spcAft>
        <a:defRPr sz="17600" b="1">
          <a:solidFill>
            <a:srgbClr val="304E88"/>
          </a:solidFill>
          <a:latin typeface="Arial" charset="0"/>
        </a:defRPr>
      </a:lvl6pPr>
      <a:lvl7pPr marL="5016124" algn="l" rtl="0" fontAlgn="base">
        <a:spcBef>
          <a:spcPct val="0"/>
        </a:spcBef>
        <a:spcAft>
          <a:spcPct val="0"/>
        </a:spcAft>
        <a:defRPr sz="17600" b="1">
          <a:solidFill>
            <a:srgbClr val="304E88"/>
          </a:solidFill>
          <a:latin typeface="Arial" charset="0"/>
        </a:defRPr>
      </a:lvl7pPr>
      <a:lvl8pPr marL="7524186" algn="l" rtl="0" fontAlgn="base">
        <a:spcBef>
          <a:spcPct val="0"/>
        </a:spcBef>
        <a:spcAft>
          <a:spcPct val="0"/>
        </a:spcAft>
        <a:defRPr sz="17600" b="1">
          <a:solidFill>
            <a:srgbClr val="304E88"/>
          </a:solidFill>
          <a:latin typeface="Arial" charset="0"/>
        </a:defRPr>
      </a:lvl8pPr>
      <a:lvl9pPr marL="10032248" algn="l" rtl="0" fontAlgn="base">
        <a:spcBef>
          <a:spcPct val="0"/>
        </a:spcBef>
        <a:spcAft>
          <a:spcPct val="0"/>
        </a:spcAft>
        <a:defRPr sz="17600" b="1">
          <a:solidFill>
            <a:srgbClr val="304E88"/>
          </a:solidFill>
          <a:latin typeface="Arial" charset="0"/>
        </a:defRPr>
      </a:lvl9pPr>
    </p:titleStyle>
    <p:bodyStyle>
      <a:lvl1pPr marL="1881047" indent="-1881047" algn="l" rtl="0" eaLnBrk="0" fontAlgn="base" hangingPunct="0">
        <a:spcBef>
          <a:spcPct val="20000"/>
        </a:spcBef>
        <a:spcAft>
          <a:spcPct val="0"/>
        </a:spcAft>
        <a:buChar char="•"/>
        <a:defRPr sz="13200" b="1">
          <a:solidFill>
            <a:srgbClr val="484D46"/>
          </a:solidFill>
          <a:latin typeface="+mn-lt"/>
          <a:ea typeface="+mn-ea"/>
          <a:cs typeface="+mn-cs"/>
        </a:defRPr>
      </a:lvl1pPr>
      <a:lvl2pPr marL="4075601" indent="-1567539" algn="l" rtl="0" eaLnBrk="0" fontAlgn="base" hangingPunct="0">
        <a:spcBef>
          <a:spcPct val="20000"/>
        </a:spcBef>
        <a:spcAft>
          <a:spcPct val="0"/>
        </a:spcAft>
        <a:buChar char="–"/>
        <a:defRPr sz="12100">
          <a:solidFill>
            <a:srgbClr val="484D46"/>
          </a:solidFill>
          <a:latin typeface="+mn-lt"/>
        </a:defRPr>
      </a:lvl2pPr>
      <a:lvl3pPr marL="6270155" indent="-1254031" algn="l" rtl="0" eaLnBrk="0" fontAlgn="base" hangingPunct="0">
        <a:spcBef>
          <a:spcPct val="20000"/>
        </a:spcBef>
        <a:spcAft>
          <a:spcPct val="0"/>
        </a:spcAft>
        <a:buChar char="•"/>
        <a:defRPr sz="13200">
          <a:solidFill>
            <a:srgbClr val="484D46"/>
          </a:solidFill>
          <a:latin typeface="+mn-lt"/>
        </a:defRPr>
      </a:lvl3pPr>
      <a:lvl4pPr marL="8778217" indent="-1254031" algn="l" rtl="0" eaLnBrk="0" fontAlgn="base" hangingPunct="0">
        <a:spcBef>
          <a:spcPct val="20000"/>
        </a:spcBef>
        <a:spcAft>
          <a:spcPct val="0"/>
        </a:spcAft>
        <a:buChar char="–"/>
        <a:defRPr sz="8800">
          <a:solidFill>
            <a:srgbClr val="484D46"/>
          </a:solidFill>
          <a:latin typeface="+mn-lt"/>
        </a:defRPr>
      </a:lvl4pPr>
      <a:lvl5pPr marL="11286279" indent="-1254031" algn="l" rtl="0" eaLnBrk="0" fontAlgn="base" hangingPunct="0">
        <a:spcBef>
          <a:spcPct val="20000"/>
        </a:spcBef>
        <a:spcAft>
          <a:spcPct val="0"/>
        </a:spcAft>
        <a:buChar char="»"/>
        <a:defRPr sz="8800">
          <a:solidFill>
            <a:srgbClr val="484D46"/>
          </a:solidFill>
          <a:latin typeface="+mn-lt"/>
        </a:defRPr>
      </a:lvl5pPr>
      <a:lvl6pPr marL="13794341" indent="-1254031" algn="l" rtl="0" fontAlgn="base">
        <a:spcBef>
          <a:spcPct val="20000"/>
        </a:spcBef>
        <a:spcAft>
          <a:spcPct val="0"/>
        </a:spcAft>
        <a:buChar char="»"/>
        <a:defRPr sz="8800">
          <a:solidFill>
            <a:srgbClr val="484D46"/>
          </a:solidFill>
          <a:latin typeface="+mn-lt"/>
        </a:defRPr>
      </a:lvl6pPr>
      <a:lvl7pPr marL="16302403" indent="-1254031" algn="l" rtl="0" fontAlgn="base">
        <a:spcBef>
          <a:spcPct val="20000"/>
        </a:spcBef>
        <a:spcAft>
          <a:spcPct val="0"/>
        </a:spcAft>
        <a:buChar char="»"/>
        <a:defRPr sz="8800">
          <a:solidFill>
            <a:srgbClr val="484D46"/>
          </a:solidFill>
          <a:latin typeface="+mn-lt"/>
        </a:defRPr>
      </a:lvl7pPr>
      <a:lvl8pPr marL="18810465" indent="-1254031" algn="l" rtl="0" fontAlgn="base">
        <a:spcBef>
          <a:spcPct val="20000"/>
        </a:spcBef>
        <a:spcAft>
          <a:spcPct val="0"/>
        </a:spcAft>
        <a:buChar char="»"/>
        <a:defRPr sz="8800">
          <a:solidFill>
            <a:srgbClr val="484D46"/>
          </a:solidFill>
          <a:latin typeface="+mn-lt"/>
        </a:defRPr>
      </a:lvl8pPr>
      <a:lvl9pPr marL="21318527" indent="-1254031" algn="l" rtl="0" fontAlgn="base">
        <a:spcBef>
          <a:spcPct val="20000"/>
        </a:spcBef>
        <a:spcAft>
          <a:spcPct val="0"/>
        </a:spcAft>
        <a:buChar char="»"/>
        <a:defRPr sz="8800">
          <a:solidFill>
            <a:srgbClr val="484D46"/>
          </a:solidFill>
          <a:latin typeface="+mn-lt"/>
        </a:defRPr>
      </a:lvl9pPr>
    </p:bodyStyle>
    <p:other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tx1">
                <a:lumMod val="50000"/>
              </a:schemeClr>
            </a:gs>
            <a:gs pos="35000">
              <a:srgbClr val="0000FF"/>
            </a:gs>
          </a:gsLst>
          <a:lin ang="16200000" scaled="0"/>
          <a:tileRect/>
        </a:gradFill>
        <a:effectLst/>
      </p:bgPr>
    </p:bg>
    <p:spTree>
      <p:nvGrpSpPr>
        <p:cNvPr id="1" name=""/>
        <p:cNvGrpSpPr/>
        <p:nvPr/>
      </p:nvGrpSpPr>
      <p:grpSpPr>
        <a:xfrm>
          <a:off x="0" y="0"/>
          <a:ext cx="0" cy="0"/>
          <a:chOff x="0" y="0"/>
          <a:chExt cx="0" cy="0"/>
        </a:xfrm>
      </p:grpSpPr>
      <p:pic>
        <p:nvPicPr>
          <p:cNvPr id="8" name="Picture 7" descr="backcover copy.jpg"/>
          <p:cNvPicPr>
            <a:picLocks noChangeAspect="1"/>
          </p:cNvPicPr>
          <p:nvPr userDrawn="1"/>
        </p:nvPicPr>
        <p:blipFill>
          <a:blip r:embed="rId3" cstate="print"/>
          <a:stretch>
            <a:fillRect/>
          </a:stretch>
        </p:blipFill>
        <p:spPr>
          <a:xfrm>
            <a:off x="0" y="0"/>
            <a:ext cx="32369125" cy="51206400"/>
          </a:xfrm>
          <a:prstGeom prst="rect">
            <a:avLst/>
          </a:prstGeom>
        </p:spPr>
      </p:pic>
      <p:sp>
        <p:nvSpPr>
          <p:cNvPr id="96277" name="Rectangle 21"/>
          <p:cNvSpPr>
            <a:spLocks noChangeArrowheads="1"/>
          </p:cNvSpPr>
          <p:nvPr/>
        </p:nvSpPr>
        <p:spPr bwMode="auto">
          <a:xfrm>
            <a:off x="0" y="2275847"/>
            <a:ext cx="30750669" cy="5405120"/>
          </a:xfrm>
          <a:prstGeom prst="rect">
            <a:avLst/>
          </a:prstGeom>
          <a:solidFill>
            <a:srgbClr val="304E88"/>
          </a:solidFill>
          <a:ln w="0">
            <a:noFill/>
            <a:miter lim="800000"/>
            <a:headEnd/>
            <a:tailEnd/>
          </a:ln>
          <a:effectLst/>
        </p:spPr>
        <p:txBody>
          <a:bodyPr wrap="none" lIns="501612" tIns="250806" rIns="501612" bIns="250806" anchor="ctr"/>
          <a:lstStyle/>
          <a:p>
            <a:pPr algn="ctr" eaLnBrk="0" hangingPunct="0">
              <a:defRPr/>
            </a:pPr>
            <a:endParaRPr lang="en-US" b="0" dirty="0">
              <a:solidFill>
                <a:schemeClr val="tx1"/>
              </a:solidFill>
              <a:latin typeface="AvantGarde LT Medium" pitchFamily="30" charset="0"/>
            </a:endParaRPr>
          </a:p>
        </p:txBody>
      </p:sp>
      <p:sp>
        <p:nvSpPr>
          <p:cNvPr id="3079" name="Rectangle 22"/>
          <p:cNvSpPr>
            <a:spLocks noGrp="1" noChangeArrowheads="1"/>
          </p:cNvSpPr>
          <p:nvPr>
            <p:ph type="title"/>
          </p:nvPr>
        </p:nvSpPr>
        <p:spPr bwMode="auto">
          <a:xfrm>
            <a:off x="1078971" y="2275840"/>
            <a:ext cx="28592727" cy="5499947"/>
          </a:xfrm>
          <a:prstGeom prst="rect">
            <a:avLst/>
          </a:prstGeom>
          <a:noFill/>
          <a:ln w="9525">
            <a:noFill/>
            <a:miter lim="800000"/>
            <a:headEnd/>
            <a:tailEnd/>
          </a:ln>
        </p:spPr>
        <p:txBody>
          <a:bodyPr vert="horz" wrap="square" lIns="501612" tIns="250806" rIns="501612" bIns="250806" numCol="1" anchor="ctr" anchorCtr="0" compatLnSpc="1">
            <a:prstTxWarp prst="textNoShape">
              <a:avLst/>
            </a:prstTxWarp>
          </a:bodyPr>
          <a:lstStyle/>
          <a:p>
            <a:pPr lvl="0"/>
            <a:r>
              <a:rPr lang="en-US" dirty="0" smtClean="0"/>
              <a:t>Click to edit Master title style</a:t>
            </a:r>
          </a:p>
        </p:txBody>
      </p:sp>
      <p:sp>
        <p:nvSpPr>
          <p:cNvPr id="14" name="Rectangle 21"/>
          <p:cNvSpPr>
            <a:spLocks noChangeArrowheads="1"/>
          </p:cNvSpPr>
          <p:nvPr userDrawn="1"/>
        </p:nvSpPr>
        <p:spPr bwMode="auto">
          <a:xfrm rot="16200000">
            <a:off x="-2317961" y="4593808"/>
            <a:ext cx="5310293" cy="674360"/>
          </a:xfrm>
          <a:prstGeom prst="rect">
            <a:avLst/>
          </a:prstGeom>
          <a:solidFill>
            <a:srgbClr val="243B66"/>
          </a:solidFill>
          <a:ln w="0">
            <a:noFill/>
            <a:miter lim="800000"/>
            <a:headEnd/>
            <a:tailEnd/>
          </a:ln>
          <a:effectLst/>
        </p:spPr>
        <p:txBody>
          <a:bodyPr wrap="none" lIns="501612" tIns="250806" rIns="501612" bIns="250806" anchor="ctr"/>
          <a:lstStyle/>
          <a:p>
            <a:pPr algn="ctr" rtl="0" eaLnBrk="0" fontAlgn="base" hangingPunct="0">
              <a:spcBef>
                <a:spcPct val="0"/>
              </a:spcBef>
              <a:spcAft>
                <a:spcPct val="0"/>
              </a:spcAft>
              <a:defRPr/>
            </a:pPr>
            <a:endParaRPr lang="en-US" sz="13200" kern="1200" dirty="0">
              <a:solidFill>
                <a:srgbClr val="484D46"/>
              </a:solidFill>
              <a:latin typeface="AvantGarde LT Medium" pitchFamily="30" charset="0"/>
              <a:ea typeface="+mn-ea"/>
              <a:cs typeface="+mn-cs"/>
            </a:endParaRPr>
          </a:p>
        </p:txBody>
      </p:sp>
      <p:sp>
        <p:nvSpPr>
          <p:cNvPr id="10" name="Rectangle 21"/>
          <p:cNvSpPr>
            <a:spLocks noChangeArrowheads="1"/>
          </p:cNvSpPr>
          <p:nvPr userDrawn="1"/>
        </p:nvSpPr>
        <p:spPr bwMode="auto">
          <a:xfrm>
            <a:off x="0" y="1706898"/>
            <a:ext cx="30750669" cy="592667"/>
          </a:xfrm>
          <a:prstGeom prst="rect">
            <a:avLst/>
          </a:prstGeom>
          <a:solidFill>
            <a:srgbClr val="B2C2D1"/>
          </a:solidFill>
          <a:ln w="0">
            <a:noFill/>
            <a:miter lim="800000"/>
            <a:headEnd/>
            <a:tailEnd/>
          </a:ln>
          <a:effectLst/>
        </p:spPr>
        <p:txBody>
          <a:bodyPr wrap="none" lIns="501612" tIns="250806" rIns="501612" bIns="250806" anchor="ctr"/>
          <a:lstStyle/>
          <a:p>
            <a:pPr algn="ctr" rtl="0" eaLnBrk="0" fontAlgn="base" hangingPunct="0">
              <a:spcBef>
                <a:spcPct val="0"/>
              </a:spcBef>
              <a:spcAft>
                <a:spcPct val="0"/>
              </a:spcAft>
              <a:defRPr/>
            </a:pPr>
            <a:endParaRPr lang="en-US" sz="13200" kern="1200" dirty="0">
              <a:solidFill>
                <a:srgbClr val="484D46"/>
              </a:solidFill>
              <a:latin typeface="AvantGarde LT Medium" pitchFamily="30" charset="0"/>
              <a:ea typeface="+mn-ea"/>
              <a:cs typeface="+mn-cs"/>
            </a:endParaRPr>
          </a:p>
        </p:txBody>
      </p:sp>
      <p:sp>
        <p:nvSpPr>
          <p:cNvPr id="11" name="Rectangle 10"/>
          <p:cNvSpPr>
            <a:spLocks noChangeArrowheads="1"/>
          </p:cNvSpPr>
          <p:nvPr userDrawn="1"/>
        </p:nvSpPr>
        <p:spPr bwMode="auto">
          <a:xfrm>
            <a:off x="0" y="7694535"/>
            <a:ext cx="30750669" cy="580817"/>
          </a:xfrm>
          <a:prstGeom prst="rect">
            <a:avLst/>
          </a:prstGeom>
          <a:solidFill>
            <a:srgbClr val="B2C2D1"/>
          </a:solidFill>
          <a:ln w="0">
            <a:noFill/>
            <a:miter lim="800000"/>
            <a:headEnd/>
            <a:tailEnd/>
          </a:ln>
          <a:effectLst/>
        </p:spPr>
        <p:txBody>
          <a:bodyPr wrap="none" lIns="501612" tIns="250806" rIns="501612" bIns="250806" anchor="ctr"/>
          <a:lstStyle/>
          <a:p>
            <a:pPr algn="ctr" rtl="0" eaLnBrk="0" fontAlgn="base" hangingPunct="0">
              <a:spcBef>
                <a:spcPct val="0"/>
              </a:spcBef>
              <a:spcAft>
                <a:spcPct val="0"/>
              </a:spcAft>
              <a:defRPr/>
            </a:pPr>
            <a:endParaRPr lang="en-US" sz="13200" kern="1200" dirty="0">
              <a:solidFill>
                <a:srgbClr val="484D46"/>
              </a:solidFill>
              <a:latin typeface="AvantGarde LT Medium" pitchFamily="30" charset="0"/>
              <a:ea typeface="+mn-ea"/>
              <a:cs typeface="+mn-cs"/>
            </a:endParaRPr>
          </a:p>
        </p:txBody>
      </p:sp>
      <p:sp>
        <p:nvSpPr>
          <p:cNvPr id="13" name="Rectangle 21"/>
          <p:cNvSpPr>
            <a:spLocks noChangeArrowheads="1"/>
          </p:cNvSpPr>
          <p:nvPr userDrawn="1"/>
        </p:nvSpPr>
        <p:spPr bwMode="auto">
          <a:xfrm rot="16200000">
            <a:off x="27792226" y="4767460"/>
            <a:ext cx="5242564" cy="584443"/>
          </a:xfrm>
          <a:prstGeom prst="rect">
            <a:avLst/>
          </a:prstGeom>
          <a:solidFill>
            <a:srgbClr val="243B66"/>
          </a:solidFill>
          <a:ln w="0">
            <a:noFill/>
            <a:miter lim="800000"/>
            <a:headEnd/>
            <a:tailEnd/>
          </a:ln>
          <a:effectLst/>
        </p:spPr>
        <p:txBody>
          <a:bodyPr wrap="none" lIns="501612" tIns="250806" rIns="501612" bIns="250806" anchor="ctr"/>
          <a:lstStyle/>
          <a:p>
            <a:pPr algn="ctr" rtl="0" eaLnBrk="0" fontAlgn="base" hangingPunct="0">
              <a:spcBef>
                <a:spcPct val="0"/>
              </a:spcBef>
              <a:spcAft>
                <a:spcPct val="0"/>
              </a:spcAft>
              <a:defRPr/>
            </a:pPr>
            <a:endParaRPr lang="en-US" sz="13200" kern="1200" dirty="0">
              <a:solidFill>
                <a:srgbClr val="484D46"/>
              </a:solidFill>
              <a:latin typeface="AvantGarde LT Medium" pitchFamily="30" charset="0"/>
              <a:ea typeface="+mn-ea"/>
              <a:cs typeface="+mn-cs"/>
            </a:endParaRPr>
          </a:p>
        </p:txBody>
      </p:sp>
      <p:cxnSp>
        <p:nvCxnSpPr>
          <p:cNvPr id="19" name="Straight Connector 18"/>
          <p:cNvCxnSpPr/>
          <p:nvPr userDrawn="1"/>
        </p:nvCxnSpPr>
        <p:spPr bwMode="auto">
          <a:xfrm>
            <a:off x="1387262" y="43349308"/>
            <a:ext cx="29286351" cy="0"/>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Rectangle 21"/>
          <p:cNvSpPr>
            <a:spLocks noChangeArrowheads="1"/>
          </p:cNvSpPr>
          <p:nvPr userDrawn="1"/>
        </p:nvSpPr>
        <p:spPr bwMode="auto">
          <a:xfrm>
            <a:off x="0" y="43620274"/>
            <a:ext cx="30750669" cy="5405120"/>
          </a:xfrm>
          <a:prstGeom prst="rect">
            <a:avLst/>
          </a:prstGeom>
          <a:solidFill>
            <a:srgbClr val="304E88"/>
          </a:solidFill>
          <a:ln w="0">
            <a:noFill/>
            <a:miter lim="800000"/>
            <a:headEnd/>
            <a:tailEnd/>
          </a:ln>
          <a:effectLst/>
        </p:spPr>
        <p:txBody>
          <a:bodyPr wrap="none" lIns="501612" tIns="250806" rIns="501612" bIns="250806" anchor="ctr"/>
          <a:lstStyle/>
          <a:p>
            <a:pPr algn="ctr" eaLnBrk="0" hangingPunct="0">
              <a:defRPr/>
            </a:pPr>
            <a:endParaRPr lang="en-US" b="0" dirty="0">
              <a:solidFill>
                <a:schemeClr val="tx1"/>
              </a:solidFill>
              <a:latin typeface="AvantGarde LT Medium" pitchFamily="30" charset="0"/>
            </a:endParaRPr>
          </a:p>
        </p:txBody>
      </p:sp>
      <p:sp>
        <p:nvSpPr>
          <p:cNvPr id="22" name="Rectangle 21"/>
          <p:cNvSpPr>
            <a:spLocks noChangeArrowheads="1"/>
          </p:cNvSpPr>
          <p:nvPr userDrawn="1"/>
        </p:nvSpPr>
        <p:spPr bwMode="auto">
          <a:xfrm rot="16200000">
            <a:off x="-2317961" y="45938249"/>
            <a:ext cx="5310293" cy="674360"/>
          </a:xfrm>
          <a:prstGeom prst="rect">
            <a:avLst/>
          </a:prstGeom>
          <a:solidFill>
            <a:srgbClr val="243B66"/>
          </a:solidFill>
          <a:ln w="0">
            <a:noFill/>
            <a:miter lim="800000"/>
            <a:headEnd/>
            <a:tailEnd/>
          </a:ln>
          <a:effectLst/>
        </p:spPr>
        <p:txBody>
          <a:bodyPr wrap="none" lIns="501612" tIns="250806" rIns="501612" bIns="250806" anchor="ctr"/>
          <a:lstStyle/>
          <a:p>
            <a:pPr algn="ctr" rtl="0" eaLnBrk="0" fontAlgn="base" hangingPunct="0">
              <a:spcBef>
                <a:spcPct val="0"/>
              </a:spcBef>
              <a:spcAft>
                <a:spcPct val="0"/>
              </a:spcAft>
              <a:defRPr/>
            </a:pPr>
            <a:endParaRPr lang="en-US" sz="13200" kern="1200" dirty="0">
              <a:solidFill>
                <a:srgbClr val="484D46"/>
              </a:solidFill>
              <a:latin typeface="AvantGarde LT Medium" pitchFamily="30" charset="0"/>
              <a:ea typeface="+mn-ea"/>
              <a:cs typeface="+mn-cs"/>
            </a:endParaRPr>
          </a:p>
        </p:txBody>
      </p:sp>
      <p:sp>
        <p:nvSpPr>
          <p:cNvPr id="23" name="Rectangle 21"/>
          <p:cNvSpPr>
            <a:spLocks noChangeArrowheads="1"/>
          </p:cNvSpPr>
          <p:nvPr userDrawn="1"/>
        </p:nvSpPr>
        <p:spPr bwMode="auto">
          <a:xfrm>
            <a:off x="0" y="43051325"/>
            <a:ext cx="30750669" cy="592667"/>
          </a:xfrm>
          <a:prstGeom prst="rect">
            <a:avLst/>
          </a:prstGeom>
          <a:solidFill>
            <a:srgbClr val="B2C2D1"/>
          </a:solidFill>
          <a:ln w="0">
            <a:noFill/>
            <a:miter lim="800000"/>
            <a:headEnd/>
            <a:tailEnd/>
          </a:ln>
          <a:effectLst/>
        </p:spPr>
        <p:txBody>
          <a:bodyPr wrap="none" lIns="501612" tIns="250806" rIns="501612" bIns="250806" anchor="ctr"/>
          <a:lstStyle/>
          <a:p>
            <a:pPr algn="ctr" rtl="0" eaLnBrk="0" fontAlgn="base" hangingPunct="0">
              <a:spcBef>
                <a:spcPct val="0"/>
              </a:spcBef>
              <a:spcAft>
                <a:spcPct val="0"/>
              </a:spcAft>
              <a:defRPr/>
            </a:pPr>
            <a:endParaRPr lang="en-US" sz="13200" kern="1200" dirty="0">
              <a:solidFill>
                <a:srgbClr val="484D46"/>
              </a:solidFill>
              <a:latin typeface="AvantGarde LT Medium" pitchFamily="30" charset="0"/>
              <a:ea typeface="+mn-ea"/>
              <a:cs typeface="+mn-cs"/>
            </a:endParaRPr>
          </a:p>
        </p:txBody>
      </p:sp>
      <p:sp>
        <p:nvSpPr>
          <p:cNvPr id="24" name="Rectangle 23"/>
          <p:cNvSpPr>
            <a:spLocks noChangeArrowheads="1"/>
          </p:cNvSpPr>
          <p:nvPr userDrawn="1"/>
        </p:nvSpPr>
        <p:spPr bwMode="auto">
          <a:xfrm>
            <a:off x="0" y="49038977"/>
            <a:ext cx="30750669" cy="580817"/>
          </a:xfrm>
          <a:prstGeom prst="rect">
            <a:avLst/>
          </a:prstGeom>
          <a:solidFill>
            <a:srgbClr val="B2C2D1"/>
          </a:solidFill>
          <a:ln w="0">
            <a:noFill/>
            <a:miter lim="800000"/>
            <a:headEnd/>
            <a:tailEnd/>
          </a:ln>
          <a:effectLst/>
        </p:spPr>
        <p:txBody>
          <a:bodyPr wrap="none" lIns="501612" tIns="250806" rIns="501612" bIns="250806" anchor="ctr"/>
          <a:lstStyle/>
          <a:p>
            <a:pPr algn="ctr" rtl="0" eaLnBrk="0" fontAlgn="base" hangingPunct="0">
              <a:spcBef>
                <a:spcPct val="0"/>
              </a:spcBef>
              <a:spcAft>
                <a:spcPct val="0"/>
              </a:spcAft>
              <a:defRPr/>
            </a:pPr>
            <a:endParaRPr lang="en-US" sz="13200" kern="1200" dirty="0">
              <a:solidFill>
                <a:srgbClr val="484D46"/>
              </a:solidFill>
              <a:latin typeface="AvantGarde LT Medium" pitchFamily="30" charset="0"/>
              <a:ea typeface="+mn-ea"/>
              <a:cs typeface="+mn-cs"/>
            </a:endParaRPr>
          </a:p>
        </p:txBody>
      </p:sp>
      <p:sp>
        <p:nvSpPr>
          <p:cNvPr id="25" name="Rectangle 21"/>
          <p:cNvSpPr>
            <a:spLocks noChangeArrowheads="1"/>
          </p:cNvSpPr>
          <p:nvPr userDrawn="1"/>
        </p:nvSpPr>
        <p:spPr bwMode="auto">
          <a:xfrm rot="16200000">
            <a:off x="27792226" y="46111880"/>
            <a:ext cx="5242564" cy="584443"/>
          </a:xfrm>
          <a:prstGeom prst="rect">
            <a:avLst/>
          </a:prstGeom>
          <a:solidFill>
            <a:srgbClr val="243B66"/>
          </a:solidFill>
          <a:ln w="0">
            <a:noFill/>
            <a:miter lim="800000"/>
            <a:headEnd/>
            <a:tailEnd/>
          </a:ln>
          <a:effectLst/>
        </p:spPr>
        <p:txBody>
          <a:bodyPr wrap="none" lIns="501612" tIns="250806" rIns="501612" bIns="250806" anchor="ctr"/>
          <a:lstStyle/>
          <a:p>
            <a:pPr algn="ctr" rtl="0" eaLnBrk="0" fontAlgn="base" hangingPunct="0">
              <a:spcBef>
                <a:spcPct val="0"/>
              </a:spcBef>
              <a:spcAft>
                <a:spcPct val="0"/>
              </a:spcAft>
              <a:defRPr/>
            </a:pPr>
            <a:endParaRPr lang="en-US" sz="13200" kern="1200" dirty="0">
              <a:solidFill>
                <a:srgbClr val="484D46"/>
              </a:solidFill>
              <a:latin typeface="AvantGarde LT Medium" pitchFamily="30" charset="0"/>
              <a:ea typeface="+mn-ea"/>
              <a:cs typeface="+mn-cs"/>
            </a:endParaRPr>
          </a:p>
        </p:txBody>
      </p:sp>
      <p:pic>
        <p:nvPicPr>
          <p:cNvPr id="1026" name="Picture 2"/>
          <p:cNvPicPr>
            <a:picLocks noChangeAspect="1" noChangeArrowheads="1"/>
          </p:cNvPicPr>
          <p:nvPr userDrawn="1"/>
        </p:nvPicPr>
        <p:blipFill>
          <a:blip r:embed="rId4" cstate="print"/>
          <a:srcRect/>
          <a:stretch>
            <a:fillRect/>
          </a:stretch>
        </p:blipFill>
        <p:spPr bwMode="auto">
          <a:xfrm>
            <a:off x="7008122" y="13754608"/>
            <a:ext cx="18158878" cy="13458398"/>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941" r:id="rId1"/>
  </p:sldLayoutIdLst>
  <p:hf sldNum="0" hdr="0" ftr="0" dt="0"/>
  <p:txStyles>
    <p:titleStyle>
      <a:lvl1pPr algn="r" rtl="0" eaLnBrk="0" fontAlgn="base" hangingPunct="0">
        <a:spcBef>
          <a:spcPct val="0"/>
        </a:spcBef>
        <a:spcAft>
          <a:spcPct val="0"/>
        </a:spcAft>
        <a:defRPr sz="13200" b="1">
          <a:solidFill>
            <a:schemeClr val="bg1"/>
          </a:solidFill>
          <a:latin typeface="+mj-lt"/>
          <a:ea typeface="+mj-ea"/>
          <a:cs typeface="+mj-cs"/>
        </a:defRPr>
      </a:lvl1pPr>
      <a:lvl2pPr algn="r" rtl="0" eaLnBrk="0" fontAlgn="base" hangingPunct="0">
        <a:spcBef>
          <a:spcPct val="0"/>
        </a:spcBef>
        <a:spcAft>
          <a:spcPct val="0"/>
        </a:spcAft>
        <a:defRPr sz="13200" b="1">
          <a:solidFill>
            <a:schemeClr val="bg1"/>
          </a:solidFill>
          <a:latin typeface="Arial" charset="0"/>
        </a:defRPr>
      </a:lvl2pPr>
      <a:lvl3pPr algn="r" rtl="0" eaLnBrk="0" fontAlgn="base" hangingPunct="0">
        <a:spcBef>
          <a:spcPct val="0"/>
        </a:spcBef>
        <a:spcAft>
          <a:spcPct val="0"/>
        </a:spcAft>
        <a:defRPr sz="13200" b="1">
          <a:solidFill>
            <a:schemeClr val="bg1"/>
          </a:solidFill>
          <a:latin typeface="Arial" charset="0"/>
        </a:defRPr>
      </a:lvl3pPr>
      <a:lvl4pPr algn="r" rtl="0" eaLnBrk="0" fontAlgn="base" hangingPunct="0">
        <a:spcBef>
          <a:spcPct val="0"/>
        </a:spcBef>
        <a:spcAft>
          <a:spcPct val="0"/>
        </a:spcAft>
        <a:defRPr sz="13200" b="1">
          <a:solidFill>
            <a:schemeClr val="bg1"/>
          </a:solidFill>
          <a:latin typeface="Arial" charset="0"/>
        </a:defRPr>
      </a:lvl4pPr>
      <a:lvl5pPr algn="r" rtl="0" eaLnBrk="0" fontAlgn="base" hangingPunct="0">
        <a:spcBef>
          <a:spcPct val="0"/>
        </a:spcBef>
        <a:spcAft>
          <a:spcPct val="0"/>
        </a:spcAft>
        <a:defRPr sz="13200" b="1">
          <a:solidFill>
            <a:schemeClr val="bg1"/>
          </a:solidFill>
          <a:latin typeface="Arial" charset="0"/>
        </a:defRPr>
      </a:lvl5pPr>
      <a:lvl6pPr marL="2508062" algn="r" rtl="0" fontAlgn="base">
        <a:spcBef>
          <a:spcPct val="0"/>
        </a:spcBef>
        <a:spcAft>
          <a:spcPct val="0"/>
        </a:spcAft>
        <a:defRPr sz="13200" b="1">
          <a:solidFill>
            <a:schemeClr val="bg1"/>
          </a:solidFill>
          <a:latin typeface="Arial" charset="0"/>
        </a:defRPr>
      </a:lvl6pPr>
      <a:lvl7pPr marL="5016124" algn="r" rtl="0" fontAlgn="base">
        <a:spcBef>
          <a:spcPct val="0"/>
        </a:spcBef>
        <a:spcAft>
          <a:spcPct val="0"/>
        </a:spcAft>
        <a:defRPr sz="13200" b="1">
          <a:solidFill>
            <a:schemeClr val="bg1"/>
          </a:solidFill>
          <a:latin typeface="Arial" charset="0"/>
        </a:defRPr>
      </a:lvl7pPr>
      <a:lvl8pPr marL="7524186" algn="r" rtl="0" fontAlgn="base">
        <a:spcBef>
          <a:spcPct val="0"/>
        </a:spcBef>
        <a:spcAft>
          <a:spcPct val="0"/>
        </a:spcAft>
        <a:defRPr sz="13200" b="1">
          <a:solidFill>
            <a:schemeClr val="bg1"/>
          </a:solidFill>
          <a:latin typeface="Arial" charset="0"/>
        </a:defRPr>
      </a:lvl8pPr>
      <a:lvl9pPr marL="10032248" algn="r" rtl="0" fontAlgn="base">
        <a:spcBef>
          <a:spcPct val="0"/>
        </a:spcBef>
        <a:spcAft>
          <a:spcPct val="0"/>
        </a:spcAft>
        <a:defRPr sz="13200" b="1">
          <a:solidFill>
            <a:schemeClr val="bg1"/>
          </a:solidFill>
          <a:latin typeface="Arial" charset="0"/>
        </a:defRPr>
      </a:lvl9pPr>
    </p:titleStyle>
    <p:bodyStyle>
      <a:lvl1pPr marL="1881047" indent="-1881047" algn="l" rtl="0" eaLnBrk="0" fontAlgn="base" hangingPunct="0">
        <a:spcBef>
          <a:spcPct val="20000"/>
        </a:spcBef>
        <a:spcAft>
          <a:spcPct val="0"/>
        </a:spcAft>
        <a:buChar char="•"/>
        <a:defRPr sz="17600">
          <a:solidFill>
            <a:schemeClr val="tx1"/>
          </a:solidFill>
          <a:latin typeface="+mn-lt"/>
          <a:ea typeface="+mn-ea"/>
          <a:cs typeface="+mn-cs"/>
        </a:defRPr>
      </a:lvl1pPr>
      <a:lvl2pPr marL="4075601" indent="-1567539" algn="l" rtl="0" eaLnBrk="0" fontAlgn="base" hangingPunct="0">
        <a:spcBef>
          <a:spcPct val="20000"/>
        </a:spcBef>
        <a:spcAft>
          <a:spcPct val="0"/>
        </a:spcAft>
        <a:buChar char="–"/>
        <a:defRPr sz="15400">
          <a:solidFill>
            <a:schemeClr val="tx1"/>
          </a:solidFill>
          <a:latin typeface="+mn-lt"/>
        </a:defRPr>
      </a:lvl2pPr>
      <a:lvl3pPr marL="6270155" indent="-1254031" algn="l" rtl="0" eaLnBrk="0" fontAlgn="base" hangingPunct="0">
        <a:spcBef>
          <a:spcPct val="20000"/>
        </a:spcBef>
        <a:spcAft>
          <a:spcPct val="0"/>
        </a:spcAft>
        <a:buChar char="•"/>
        <a:defRPr sz="13200">
          <a:solidFill>
            <a:schemeClr val="tx1"/>
          </a:solidFill>
          <a:latin typeface="+mn-lt"/>
        </a:defRPr>
      </a:lvl3pPr>
      <a:lvl4pPr marL="8778217" indent="-1254031" algn="l" rtl="0" eaLnBrk="0" fontAlgn="base" hangingPunct="0">
        <a:spcBef>
          <a:spcPct val="20000"/>
        </a:spcBef>
        <a:spcAft>
          <a:spcPct val="0"/>
        </a:spcAft>
        <a:buChar char="–"/>
        <a:defRPr sz="11000">
          <a:solidFill>
            <a:schemeClr val="tx1"/>
          </a:solidFill>
          <a:latin typeface="+mn-lt"/>
        </a:defRPr>
      </a:lvl4pPr>
      <a:lvl5pPr marL="11286279" indent="-1254031" algn="l" rtl="0" eaLnBrk="0" fontAlgn="base" hangingPunct="0">
        <a:spcBef>
          <a:spcPct val="20000"/>
        </a:spcBef>
        <a:spcAft>
          <a:spcPct val="0"/>
        </a:spcAft>
        <a:buChar char="»"/>
        <a:defRPr sz="11000">
          <a:solidFill>
            <a:schemeClr val="tx1"/>
          </a:solidFill>
          <a:latin typeface="+mn-lt"/>
        </a:defRPr>
      </a:lvl5pPr>
      <a:lvl6pPr marL="13794341" indent="-1254031" algn="l" rtl="0" fontAlgn="base">
        <a:spcBef>
          <a:spcPct val="20000"/>
        </a:spcBef>
        <a:spcAft>
          <a:spcPct val="0"/>
        </a:spcAft>
        <a:buChar char="»"/>
        <a:defRPr sz="11000">
          <a:solidFill>
            <a:schemeClr val="tx1"/>
          </a:solidFill>
          <a:latin typeface="+mn-lt"/>
        </a:defRPr>
      </a:lvl6pPr>
      <a:lvl7pPr marL="16302403" indent="-1254031" algn="l" rtl="0" fontAlgn="base">
        <a:spcBef>
          <a:spcPct val="20000"/>
        </a:spcBef>
        <a:spcAft>
          <a:spcPct val="0"/>
        </a:spcAft>
        <a:buChar char="»"/>
        <a:defRPr sz="11000">
          <a:solidFill>
            <a:schemeClr val="tx1"/>
          </a:solidFill>
          <a:latin typeface="+mn-lt"/>
        </a:defRPr>
      </a:lvl7pPr>
      <a:lvl8pPr marL="18810465" indent="-1254031" algn="l" rtl="0" fontAlgn="base">
        <a:spcBef>
          <a:spcPct val="20000"/>
        </a:spcBef>
        <a:spcAft>
          <a:spcPct val="0"/>
        </a:spcAft>
        <a:buChar char="»"/>
        <a:defRPr sz="11000">
          <a:solidFill>
            <a:schemeClr val="tx1"/>
          </a:solidFill>
          <a:latin typeface="+mn-lt"/>
        </a:defRPr>
      </a:lvl8pPr>
      <a:lvl9pPr marL="21318527" indent="-1254031" algn="l" rtl="0" fontAlgn="base">
        <a:spcBef>
          <a:spcPct val="20000"/>
        </a:spcBef>
        <a:spcAft>
          <a:spcPct val="0"/>
        </a:spcAft>
        <a:buChar char="»"/>
        <a:defRPr sz="11000">
          <a:solidFill>
            <a:schemeClr val="tx1"/>
          </a:solidFill>
          <a:latin typeface="+mn-lt"/>
        </a:defRPr>
      </a:lvl9pPr>
    </p:bodyStyle>
    <p:other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69427" y="954505"/>
            <a:ext cx="24479250" cy="6168189"/>
          </a:xfrm>
        </p:spPr>
        <p:txBody>
          <a:bodyPr>
            <a:normAutofit fontScale="90000"/>
          </a:bodyPr>
          <a:lstStyle/>
          <a:p>
            <a:pPr algn="ctr"/>
            <a:r>
              <a:rPr lang="en-US" sz="4900" dirty="0" smtClean="0"/>
              <a:t/>
            </a:r>
            <a:br>
              <a:rPr lang="en-US" sz="4900" dirty="0" smtClean="0"/>
            </a:br>
            <a:r>
              <a:rPr lang="en-US" sz="6000" dirty="0"/>
              <a:t>Dosimetric Comparisons of Uniform </a:t>
            </a:r>
            <a:r>
              <a:rPr lang="en-US" sz="6000" dirty="0" smtClean="0"/>
              <a:t>Scanning Proton </a:t>
            </a:r>
            <a:r>
              <a:rPr lang="en-US" sz="6000" dirty="0"/>
              <a:t>Beam </a:t>
            </a:r>
            <a:r>
              <a:rPr lang="en-US" sz="6000" dirty="0" smtClean="0"/>
              <a:t>Therapy (</a:t>
            </a:r>
            <a:r>
              <a:rPr lang="en-US" sz="6000" dirty="0"/>
              <a:t>US PBT</a:t>
            </a:r>
            <a:r>
              <a:rPr lang="en-US" sz="6000" dirty="0" smtClean="0"/>
              <a:t>) versus </a:t>
            </a:r>
            <a:r>
              <a:rPr lang="en-US" sz="6000" dirty="0"/>
              <a:t>Intensity Modulated Radiation Therapy (IMRT</a:t>
            </a:r>
            <a:r>
              <a:rPr lang="en-US" sz="6000" dirty="0" smtClean="0"/>
              <a:t>)</a:t>
            </a:r>
            <a:br>
              <a:rPr lang="en-US" sz="6000" dirty="0" smtClean="0"/>
            </a:br>
            <a:r>
              <a:rPr lang="en-US" sz="6000" dirty="0" smtClean="0"/>
              <a:t>for </a:t>
            </a:r>
            <a:r>
              <a:rPr lang="en-US" sz="6000" dirty="0" err="1"/>
              <a:t>Mediastinal</a:t>
            </a:r>
            <a:r>
              <a:rPr lang="en-US" sz="6000" dirty="0"/>
              <a:t> Malignancies. </a:t>
            </a:r>
            <a:r>
              <a:rPr lang="en-US" sz="4900" dirty="0" smtClean="0"/>
              <a:t/>
            </a:r>
            <a:br>
              <a:rPr lang="en-US" sz="4900" dirty="0" smtClean="0"/>
            </a:br>
            <a:r>
              <a:rPr lang="en-US" sz="4900" dirty="0" smtClean="0">
                <a:solidFill>
                  <a:srgbClr val="42D2FF"/>
                </a:solidFill>
              </a:rPr>
              <a:t/>
            </a:r>
            <a:br>
              <a:rPr lang="en-US" sz="4900" dirty="0" smtClean="0">
                <a:solidFill>
                  <a:srgbClr val="42D2FF"/>
                </a:solidFill>
              </a:rPr>
            </a:br>
            <a:r>
              <a:rPr lang="en-US" sz="4400" dirty="0" smtClean="0">
                <a:solidFill>
                  <a:srgbClr val="42D2FF"/>
                </a:solidFill>
              </a:rPr>
              <a:t>John </a:t>
            </a:r>
            <a:r>
              <a:rPr lang="en-US" sz="4400" dirty="0">
                <a:solidFill>
                  <a:srgbClr val="42D2FF"/>
                </a:solidFill>
              </a:rPr>
              <a:t>Han-</a:t>
            </a:r>
            <a:r>
              <a:rPr lang="en-US" sz="4400" dirty="0" err="1">
                <a:solidFill>
                  <a:srgbClr val="42D2FF"/>
                </a:solidFill>
              </a:rPr>
              <a:t>Chih</a:t>
            </a:r>
            <a:r>
              <a:rPr lang="en-US" sz="4400" dirty="0">
                <a:solidFill>
                  <a:srgbClr val="42D2FF"/>
                </a:solidFill>
              </a:rPr>
              <a:t> Chang, MD</a:t>
            </a:r>
            <a:r>
              <a:rPr lang="en-US" sz="4400" baseline="30000" dirty="0">
                <a:solidFill>
                  <a:srgbClr val="42D2FF"/>
                </a:solidFill>
              </a:rPr>
              <a:t>3</a:t>
            </a:r>
            <a:r>
              <a:rPr lang="en-US" sz="4400" dirty="0">
                <a:solidFill>
                  <a:srgbClr val="42D2FF"/>
                </a:solidFill>
              </a:rPr>
              <a:t>,  </a:t>
            </a:r>
            <a:r>
              <a:rPr lang="en-US" sz="4400" dirty="0" err="1">
                <a:solidFill>
                  <a:srgbClr val="42D2FF"/>
                </a:solidFill>
              </a:rPr>
              <a:t>Shae</a:t>
            </a:r>
            <a:r>
              <a:rPr lang="en-US" sz="4400" dirty="0">
                <a:solidFill>
                  <a:srgbClr val="42D2FF"/>
                </a:solidFill>
              </a:rPr>
              <a:t> </a:t>
            </a:r>
            <a:r>
              <a:rPr lang="en-US" sz="4400" dirty="0" err="1">
                <a:solidFill>
                  <a:srgbClr val="42D2FF"/>
                </a:solidFill>
              </a:rPr>
              <a:t>Gans</a:t>
            </a:r>
            <a:r>
              <a:rPr lang="en-US" sz="4400" dirty="0">
                <a:solidFill>
                  <a:srgbClr val="42D2FF"/>
                </a:solidFill>
              </a:rPr>
              <a:t>, CMD</a:t>
            </a:r>
            <a:r>
              <a:rPr lang="en-US" sz="4400" baseline="30000" dirty="0">
                <a:solidFill>
                  <a:srgbClr val="42D2FF"/>
                </a:solidFill>
              </a:rPr>
              <a:t>1</a:t>
            </a:r>
            <a:r>
              <a:rPr lang="en-US" sz="4400" dirty="0">
                <a:solidFill>
                  <a:srgbClr val="42D2FF"/>
                </a:solidFill>
              </a:rPr>
              <a:t>, Mark </a:t>
            </a:r>
            <a:r>
              <a:rPr lang="en-US" sz="4400" dirty="0" err="1">
                <a:solidFill>
                  <a:srgbClr val="42D2FF"/>
                </a:solidFill>
              </a:rPr>
              <a:t>Pankuch</a:t>
            </a:r>
            <a:r>
              <a:rPr lang="en-US" sz="4400" dirty="0">
                <a:solidFill>
                  <a:srgbClr val="42D2FF"/>
                </a:solidFill>
              </a:rPr>
              <a:t>, PhD</a:t>
            </a:r>
            <a:r>
              <a:rPr lang="en-US" sz="4400" baseline="30000" dirty="0">
                <a:solidFill>
                  <a:srgbClr val="42D2FF"/>
                </a:solidFill>
              </a:rPr>
              <a:t>2</a:t>
            </a:r>
            <a:r>
              <a:rPr lang="en-US" sz="4400" dirty="0">
                <a:solidFill>
                  <a:srgbClr val="42D2FF"/>
                </a:solidFill>
              </a:rPr>
              <a:t>, Kim Hahn</a:t>
            </a:r>
            <a:r>
              <a:rPr lang="en-US" sz="4400" baseline="30000" dirty="0">
                <a:solidFill>
                  <a:srgbClr val="42D2FF"/>
                </a:solidFill>
              </a:rPr>
              <a:t>4</a:t>
            </a:r>
            <a:r>
              <a:rPr lang="en-US" sz="4400" dirty="0" smtClean="0">
                <a:solidFill>
                  <a:srgbClr val="42D2FF"/>
                </a:solidFill>
              </a:rPr>
              <a:t>,</a:t>
            </a:r>
            <a:br>
              <a:rPr lang="en-US" sz="4400" dirty="0" smtClean="0">
                <a:solidFill>
                  <a:srgbClr val="42D2FF"/>
                </a:solidFill>
              </a:rPr>
            </a:br>
            <a:r>
              <a:rPr lang="en-US" sz="4400" dirty="0" smtClean="0">
                <a:solidFill>
                  <a:srgbClr val="42D2FF"/>
                </a:solidFill>
              </a:rPr>
              <a:t>Lori </a:t>
            </a:r>
            <a:r>
              <a:rPr lang="en-US" sz="4400" dirty="0">
                <a:solidFill>
                  <a:srgbClr val="42D2FF"/>
                </a:solidFill>
              </a:rPr>
              <a:t>Abruscato</a:t>
            </a:r>
            <a:r>
              <a:rPr lang="en-US" sz="4400" i="1" baseline="30000" dirty="0">
                <a:solidFill>
                  <a:srgbClr val="42D2FF"/>
                </a:solidFill>
              </a:rPr>
              <a:t>3</a:t>
            </a:r>
            <a:r>
              <a:rPr lang="en-US" sz="4400" dirty="0">
                <a:solidFill>
                  <a:srgbClr val="42D2FF"/>
                </a:solidFill>
              </a:rPr>
              <a:t>, and</a:t>
            </a:r>
            <a:r>
              <a:rPr lang="en-US" sz="4400" baseline="30000" dirty="0">
                <a:solidFill>
                  <a:srgbClr val="42D2FF"/>
                </a:solidFill>
              </a:rPr>
              <a:t> </a:t>
            </a:r>
            <a:r>
              <a:rPr lang="en-US" sz="4400" dirty="0">
                <a:solidFill>
                  <a:srgbClr val="42D2FF"/>
                </a:solidFill>
              </a:rPr>
              <a:t>William </a:t>
            </a:r>
            <a:r>
              <a:rPr lang="en-US" sz="4400" dirty="0" err="1">
                <a:solidFill>
                  <a:srgbClr val="42D2FF"/>
                </a:solidFill>
              </a:rPr>
              <a:t>Hartsell</a:t>
            </a:r>
            <a:r>
              <a:rPr lang="en-US" sz="4400" dirty="0">
                <a:solidFill>
                  <a:srgbClr val="42D2FF"/>
                </a:solidFill>
              </a:rPr>
              <a:t>, </a:t>
            </a:r>
            <a:r>
              <a:rPr lang="en-US" sz="4400" dirty="0" smtClean="0">
                <a:solidFill>
                  <a:srgbClr val="42D2FF"/>
                </a:solidFill>
              </a:rPr>
              <a:t>MD</a:t>
            </a:r>
            <a:r>
              <a:rPr lang="en-US" sz="4400" baseline="30000" dirty="0" smtClean="0">
                <a:solidFill>
                  <a:srgbClr val="42D2FF"/>
                </a:solidFill>
              </a:rPr>
              <a:t>3</a:t>
            </a:r>
            <a:r>
              <a:rPr lang="en-US" sz="4000" dirty="0" smtClean="0">
                <a:solidFill>
                  <a:srgbClr val="42D2FF"/>
                </a:solidFill>
              </a:rPr>
              <a:t/>
            </a:r>
            <a:br>
              <a:rPr lang="en-US" sz="4000" dirty="0" smtClean="0">
                <a:solidFill>
                  <a:srgbClr val="42D2FF"/>
                </a:solidFill>
              </a:rPr>
            </a:br>
            <a:r>
              <a:rPr lang="en-US" sz="3600" b="0" i="1" dirty="0">
                <a:solidFill>
                  <a:srgbClr val="42D2FF"/>
                </a:solidFill>
              </a:rPr>
              <a:t>From the Departments of</a:t>
            </a:r>
            <a:r>
              <a:rPr lang="en-US" sz="3600" b="0" i="1" baseline="30000" dirty="0">
                <a:solidFill>
                  <a:srgbClr val="42D2FF"/>
                </a:solidFill>
              </a:rPr>
              <a:t> </a:t>
            </a:r>
            <a:r>
              <a:rPr lang="en-US" sz="3600" b="0" i="1" dirty="0">
                <a:solidFill>
                  <a:srgbClr val="42D2FF"/>
                </a:solidFill>
              </a:rPr>
              <a:t>Medical Dosimetry</a:t>
            </a:r>
            <a:r>
              <a:rPr lang="en-US" sz="3600" b="0" i="1" baseline="30000" dirty="0">
                <a:solidFill>
                  <a:srgbClr val="42D2FF"/>
                </a:solidFill>
              </a:rPr>
              <a:t>1</a:t>
            </a:r>
            <a:r>
              <a:rPr lang="en-US" sz="3600" b="0" i="1" dirty="0">
                <a:solidFill>
                  <a:srgbClr val="42D2FF"/>
                </a:solidFill>
              </a:rPr>
              <a:t>,</a:t>
            </a:r>
            <a:r>
              <a:rPr lang="en-US" sz="3600" b="0" i="1" baseline="30000" dirty="0">
                <a:solidFill>
                  <a:srgbClr val="42D2FF"/>
                </a:solidFill>
              </a:rPr>
              <a:t> </a:t>
            </a:r>
            <a:r>
              <a:rPr lang="en-US" sz="3600" b="0" i="1" dirty="0">
                <a:solidFill>
                  <a:srgbClr val="42D2FF"/>
                </a:solidFill>
              </a:rPr>
              <a:t>Physics</a:t>
            </a:r>
            <a:r>
              <a:rPr lang="en-US" sz="3600" b="0" i="1" baseline="30000" dirty="0">
                <a:solidFill>
                  <a:srgbClr val="42D2FF"/>
                </a:solidFill>
              </a:rPr>
              <a:t>2</a:t>
            </a:r>
            <a:r>
              <a:rPr lang="en-US" sz="3600" b="0" i="1" dirty="0">
                <a:solidFill>
                  <a:srgbClr val="42D2FF"/>
                </a:solidFill>
              </a:rPr>
              <a:t>, and Radiation Oncology</a:t>
            </a:r>
            <a:r>
              <a:rPr lang="en-US" sz="3600" b="0" i="1" baseline="30000" dirty="0">
                <a:solidFill>
                  <a:srgbClr val="42D2FF"/>
                </a:solidFill>
              </a:rPr>
              <a:t>3</a:t>
            </a:r>
            <a:r>
              <a:rPr lang="en-US" sz="3600" b="0" i="1" dirty="0">
                <a:solidFill>
                  <a:srgbClr val="42D2FF"/>
                </a:solidFill>
              </a:rPr>
              <a:t>, CDH Proton Center – A </a:t>
            </a:r>
            <a:r>
              <a:rPr lang="en-US" sz="3600" b="0" i="1" dirty="0" err="1">
                <a:solidFill>
                  <a:srgbClr val="42D2FF"/>
                </a:solidFill>
              </a:rPr>
              <a:t>ProCure</a:t>
            </a:r>
            <a:r>
              <a:rPr lang="en-US" sz="3600" b="0" i="1" dirty="0">
                <a:solidFill>
                  <a:srgbClr val="42D2FF"/>
                </a:solidFill>
              </a:rPr>
              <a:t> Center and the CDH Cancer Center, Warrenville, IL, USA, and the Proton Collaborative Group</a:t>
            </a:r>
            <a:r>
              <a:rPr lang="en-US" sz="3600" b="0" i="1" baseline="30000" dirty="0">
                <a:solidFill>
                  <a:srgbClr val="42D2FF"/>
                </a:solidFill>
              </a:rPr>
              <a:t>4</a:t>
            </a:r>
            <a:r>
              <a:rPr lang="en-US" sz="3600" b="0" i="1" dirty="0">
                <a:solidFill>
                  <a:srgbClr val="42D2FF"/>
                </a:solidFill>
              </a:rPr>
              <a:t>, Bloomington, IL, </a:t>
            </a:r>
            <a:r>
              <a:rPr lang="en-US" sz="3600" b="0" i="1" dirty="0" smtClean="0">
                <a:solidFill>
                  <a:srgbClr val="42D2FF"/>
                </a:solidFill>
              </a:rPr>
              <a:t>USA</a:t>
            </a:r>
            <a:r>
              <a:rPr lang="en-US" sz="4000" i="1" dirty="0" smtClean="0"/>
              <a:t/>
            </a:r>
            <a:br>
              <a:rPr lang="en-US" sz="4000" i="1" dirty="0" smtClean="0"/>
            </a:br>
            <a:endParaRPr lang="en-US" sz="4000" i="1" dirty="0"/>
          </a:p>
        </p:txBody>
      </p:sp>
      <p:sp>
        <p:nvSpPr>
          <p:cNvPr id="13" name="TextBox 12"/>
          <p:cNvSpPr txBox="1"/>
          <p:nvPr/>
        </p:nvSpPr>
        <p:spPr>
          <a:xfrm>
            <a:off x="606702" y="9663794"/>
            <a:ext cx="9729572" cy="14725786"/>
          </a:xfrm>
          <a:prstGeom prst="rect">
            <a:avLst/>
          </a:prstGeom>
          <a:noFill/>
        </p:spPr>
        <p:txBody>
          <a:bodyPr wrap="square" lIns="501612" tIns="250806" rIns="501612" bIns="250806" rtlCol="0">
            <a:spAutoFit/>
          </a:bodyPr>
          <a:lstStyle/>
          <a:p>
            <a:pPr algn="just"/>
            <a:r>
              <a:rPr lang="en-US" sz="5400" dirty="0" smtClean="0">
                <a:solidFill>
                  <a:schemeClr val="bg1"/>
                </a:solidFill>
              </a:rPr>
              <a:t>Introduction:</a:t>
            </a:r>
          </a:p>
          <a:p>
            <a:pPr algn="just"/>
            <a:endParaRPr lang="en-US" sz="5400" dirty="0" smtClean="0">
              <a:solidFill>
                <a:schemeClr val="bg1"/>
              </a:solidFill>
            </a:endParaRPr>
          </a:p>
          <a:p>
            <a:pPr algn="just"/>
            <a:r>
              <a:rPr lang="en-US" sz="4800" b="0" dirty="0">
                <a:solidFill>
                  <a:schemeClr val="bg1"/>
                </a:solidFill>
              </a:rPr>
              <a:t>Thoracic radiotherapy has been an essential component of treatment for various neoplasms of the mediastinum.  However, for the survivors of such malignancies, this has levied significant toxicities </a:t>
            </a:r>
            <a:r>
              <a:rPr lang="en-US" sz="4800" b="0" dirty="0" smtClean="0">
                <a:solidFill>
                  <a:schemeClr val="bg1"/>
                </a:solidFill>
              </a:rPr>
              <a:t>both acute and long term on to </a:t>
            </a:r>
            <a:r>
              <a:rPr lang="en-US" sz="4800" b="0" dirty="0">
                <a:solidFill>
                  <a:schemeClr val="bg1"/>
                </a:solidFill>
              </a:rPr>
              <a:t>the adjacent thoracic normal </a:t>
            </a:r>
            <a:r>
              <a:rPr lang="en-US" sz="4800" b="0" dirty="0" smtClean="0">
                <a:solidFill>
                  <a:schemeClr val="bg1"/>
                </a:solidFill>
              </a:rPr>
              <a:t>tissues, such as the heart/ </a:t>
            </a:r>
            <a:r>
              <a:rPr lang="en-US" sz="4800" b="0" dirty="0">
                <a:solidFill>
                  <a:schemeClr val="bg1"/>
                </a:solidFill>
              </a:rPr>
              <a:t>pericardium</a:t>
            </a:r>
            <a:r>
              <a:rPr lang="en-US" sz="4800" b="0" dirty="0" smtClean="0">
                <a:solidFill>
                  <a:schemeClr val="bg1"/>
                </a:solidFill>
              </a:rPr>
              <a:t>, left ventricle, esophagus, and normal lung parenchyma.  </a:t>
            </a:r>
            <a:r>
              <a:rPr lang="en-US" sz="4800" b="0" dirty="0">
                <a:solidFill>
                  <a:schemeClr val="bg1"/>
                </a:solidFill>
              </a:rPr>
              <a:t>We evaluated and compared the </a:t>
            </a:r>
            <a:r>
              <a:rPr lang="en-US" sz="4800" b="0" dirty="0" err="1">
                <a:solidFill>
                  <a:schemeClr val="bg1"/>
                </a:solidFill>
              </a:rPr>
              <a:t>dosimetric</a:t>
            </a:r>
            <a:r>
              <a:rPr lang="en-US" sz="4800" b="0" dirty="0">
                <a:solidFill>
                  <a:schemeClr val="bg1"/>
                </a:solidFill>
              </a:rPr>
              <a:t> treatment plans of patients receiving </a:t>
            </a:r>
            <a:r>
              <a:rPr lang="en-US" sz="4800" b="0" dirty="0" err="1">
                <a:solidFill>
                  <a:schemeClr val="bg1"/>
                </a:solidFill>
              </a:rPr>
              <a:t>mediastinal</a:t>
            </a:r>
            <a:r>
              <a:rPr lang="en-US" sz="4800" b="0" dirty="0">
                <a:solidFill>
                  <a:schemeClr val="bg1"/>
                </a:solidFill>
              </a:rPr>
              <a:t> radiation therapy at our </a:t>
            </a:r>
            <a:r>
              <a:rPr lang="en-US" sz="4800" b="0" dirty="0" smtClean="0">
                <a:solidFill>
                  <a:schemeClr val="bg1"/>
                </a:solidFill>
              </a:rPr>
              <a:t>proton center.</a:t>
            </a:r>
          </a:p>
        </p:txBody>
      </p:sp>
      <p:sp>
        <p:nvSpPr>
          <p:cNvPr id="22" name="Rectangle 21"/>
          <p:cNvSpPr/>
          <p:nvPr/>
        </p:nvSpPr>
        <p:spPr bwMode="auto">
          <a:xfrm>
            <a:off x="10407261" y="24472509"/>
            <a:ext cx="5259979" cy="1613186"/>
          </a:xfrm>
          <a:prstGeom prst="rect">
            <a:avLst/>
          </a:prstGeom>
          <a:noFill/>
          <a:ln w="9525" cap="flat" cmpd="sng" algn="ctr">
            <a:noFill/>
            <a:prstDash val="solid"/>
            <a:round/>
            <a:headEnd type="none" w="med" len="med"/>
            <a:tailEnd type="none" w="med" len="med"/>
          </a:ln>
          <a:effectLst/>
        </p:spPr>
        <p:txBody>
          <a:bodyPr vert="horz" wrap="square" lIns="501612" tIns="250806" rIns="501612" bIns="250806" numCol="1" rtlCol="0" anchor="t" anchorCtr="0" compatLnSpc="1">
            <a:prstTxWarp prst="textNoShape">
              <a:avLst/>
            </a:prstTxWarp>
          </a:bodyPr>
          <a:lstStyle/>
          <a:p>
            <a:pPr defTabSz="5016124" eaLnBrk="0" hangingPunct="0"/>
            <a:endParaRPr lang="en-US" sz="2700" b="0" dirty="0" smtClean="0">
              <a:solidFill>
                <a:schemeClr val="accent1">
                  <a:lumMod val="75000"/>
                </a:schemeClr>
              </a:solidFill>
            </a:endParaRPr>
          </a:p>
        </p:txBody>
      </p:sp>
      <p:sp>
        <p:nvSpPr>
          <p:cNvPr id="23" name="Rectangle 22"/>
          <p:cNvSpPr/>
          <p:nvPr/>
        </p:nvSpPr>
        <p:spPr bwMode="auto">
          <a:xfrm>
            <a:off x="15557603" y="41089376"/>
            <a:ext cx="5158829" cy="1920240"/>
          </a:xfrm>
          <a:prstGeom prst="rect">
            <a:avLst/>
          </a:prstGeom>
          <a:noFill/>
          <a:ln w="9525" cap="flat" cmpd="sng" algn="ctr">
            <a:noFill/>
            <a:prstDash val="solid"/>
            <a:round/>
            <a:headEnd type="none" w="med" len="med"/>
            <a:tailEnd type="none" w="med" len="med"/>
          </a:ln>
          <a:effectLst/>
        </p:spPr>
        <p:txBody>
          <a:bodyPr vert="horz" wrap="square" lIns="501612" tIns="250806" rIns="501612" bIns="250806" numCol="1" rtlCol="0" anchor="t" anchorCtr="0" compatLnSpc="1">
            <a:prstTxWarp prst="textNoShape">
              <a:avLst/>
            </a:prstTxWarp>
          </a:bodyPr>
          <a:lstStyle/>
          <a:p>
            <a:pPr defTabSz="5016124" eaLnBrk="0" hangingPunct="0"/>
            <a:endParaRPr lang="en-US" sz="2700" b="0" dirty="0" smtClean="0">
              <a:solidFill>
                <a:schemeClr val="accent1">
                  <a:lumMod val="75000"/>
                </a:schemeClr>
              </a:solidFill>
            </a:endParaRPr>
          </a:p>
        </p:txBody>
      </p:sp>
      <p:sp>
        <p:nvSpPr>
          <p:cNvPr id="28" name="TextBox 27"/>
          <p:cNvSpPr txBox="1"/>
          <p:nvPr/>
        </p:nvSpPr>
        <p:spPr>
          <a:xfrm>
            <a:off x="21348433" y="17985171"/>
            <a:ext cx="8039326" cy="922009"/>
          </a:xfrm>
          <a:prstGeom prst="rect">
            <a:avLst/>
          </a:prstGeom>
          <a:noFill/>
        </p:spPr>
        <p:txBody>
          <a:bodyPr wrap="square" lIns="501612" tIns="250806" rIns="501612" bIns="250806" rtlCol="0">
            <a:spAutoFit/>
          </a:bodyPr>
          <a:lstStyle/>
          <a:p>
            <a:r>
              <a:rPr lang="en-US" sz="2700" b="0" dirty="0" smtClean="0">
                <a:solidFill>
                  <a:schemeClr val="accent1">
                    <a:lumMod val="75000"/>
                  </a:schemeClr>
                </a:solidFill>
              </a:rPr>
              <a:t> </a:t>
            </a:r>
            <a:endParaRPr lang="en-US" sz="2700" b="0" dirty="0">
              <a:solidFill>
                <a:schemeClr val="accent1">
                  <a:lumMod val="75000"/>
                </a:schemeClr>
              </a:solidFill>
            </a:endParaRPr>
          </a:p>
        </p:txBody>
      </p:sp>
      <p:cxnSp>
        <p:nvCxnSpPr>
          <p:cNvPr id="36" name="Straight Connector 35"/>
          <p:cNvCxnSpPr/>
          <p:nvPr/>
        </p:nvCxnSpPr>
        <p:spPr bwMode="auto">
          <a:xfrm rot="10800000" flipV="1">
            <a:off x="9880368" y="9049407"/>
            <a:ext cx="17603037" cy="1250731"/>
          </a:xfrm>
          <a:prstGeom prst="line">
            <a:avLst/>
          </a:prstGeom>
          <a:noFill/>
          <a:ln w="9525" cap="flat" cmpd="sng" algn="ctr">
            <a:noFill/>
            <a:prstDash val="solid"/>
            <a:round/>
            <a:headEnd type="none" w="med" len="med"/>
            <a:tailEnd type="none" w="med" len="med"/>
          </a:ln>
          <a:effectLst/>
        </p:spPr>
      </p:cxnSp>
      <p:sp>
        <p:nvSpPr>
          <p:cNvPr id="26" name="TextBox 25"/>
          <p:cNvSpPr txBox="1"/>
          <p:nvPr/>
        </p:nvSpPr>
        <p:spPr>
          <a:xfrm>
            <a:off x="10923266" y="9640219"/>
            <a:ext cx="10274968" cy="1329595"/>
          </a:xfrm>
          <a:prstGeom prst="rect">
            <a:avLst/>
          </a:prstGeom>
          <a:noFill/>
        </p:spPr>
        <p:txBody>
          <a:bodyPr wrap="square" lIns="502920" tIns="246888" rIns="502920" bIns="246888" rtlCol="0">
            <a:spAutoFit/>
          </a:bodyPr>
          <a:lstStyle/>
          <a:p>
            <a:pPr algn="just"/>
            <a:r>
              <a:rPr lang="en-US" sz="5400" dirty="0" smtClean="0">
                <a:solidFill>
                  <a:srgbClr val="FFFFFF"/>
                </a:solidFill>
              </a:rPr>
              <a:t>Results:</a:t>
            </a:r>
            <a:endParaRPr lang="en-US" sz="5400" dirty="0">
              <a:solidFill>
                <a:srgbClr val="FFFFFF"/>
              </a:solidFill>
            </a:endParaRPr>
          </a:p>
        </p:txBody>
      </p:sp>
      <p:pic>
        <p:nvPicPr>
          <p:cNvPr id="40" name="Picture 5" descr="http://pronet/TreatCenters/chitown/marketing/Shared%20Documents/Center%20Logo/final%20logo%20horizontal%20-%20transparent%20bk_no%20circle%20R_gif.gif"/>
          <p:cNvPicPr>
            <a:picLocks noChangeAspect="1" noChangeArrowheads="1"/>
          </p:cNvPicPr>
          <p:nvPr/>
        </p:nvPicPr>
        <p:blipFill>
          <a:blip r:embed="rId3" cstate="print"/>
          <a:srcRect/>
          <a:stretch>
            <a:fillRect/>
          </a:stretch>
        </p:blipFill>
        <p:spPr bwMode="auto">
          <a:xfrm>
            <a:off x="476250" y="385470"/>
            <a:ext cx="7778750" cy="4367213"/>
          </a:xfrm>
          <a:prstGeom prst="rect">
            <a:avLst/>
          </a:prstGeom>
          <a:ln>
            <a:noFill/>
          </a:ln>
          <a:effectLst>
            <a:softEdge rad="112500"/>
          </a:effectLst>
        </p:spPr>
      </p:pic>
      <p:sp>
        <p:nvSpPr>
          <p:cNvPr id="42" name="TextBox 41"/>
          <p:cNvSpPr txBox="1"/>
          <p:nvPr/>
        </p:nvSpPr>
        <p:spPr>
          <a:xfrm>
            <a:off x="10912196" y="46524824"/>
            <a:ext cx="10371290" cy="1569660"/>
          </a:xfrm>
          <a:prstGeom prst="rect">
            <a:avLst/>
          </a:prstGeom>
          <a:noFill/>
        </p:spPr>
        <p:txBody>
          <a:bodyPr wrap="square" rtlCol="0">
            <a:spAutoFit/>
          </a:bodyPr>
          <a:lstStyle/>
          <a:p>
            <a:pPr algn="just"/>
            <a:r>
              <a:rPr lang="en-US" sz="3200" dirty="0" smtClean="0">
                <a:solidFill>
                  <a:srgbClr val="FFFFFF"/>
                </a:solidFill>
              </a:rPr>
              <a:t>Figure 2:  Sagittal view comparisons of </a:t>
            </a:r>
            <a:r>
              <a:rPr lang="en-US" sz="3200" dirty="0" err="1" smtClean="0">
                <a:solidFill>
                  <a:srgbClr val="FFFFFF"/>
                </a:solidFill>
              </a:rPr>
              <a:t>isodose</a:t>
            </a:r>
            <a:r>
              <a:rPr lang="en-US" sz="3200" dirty="0" smtClean="0">
                <a:solidFill>
                  <a:srgbClr val="FFFFFF"/>
                </a:solidFill>
              </a:rPr>
              <a:t> lines for consolidative radiation treatment of Hodgkin’s Lymphoma with IMRT (a) and US PBT (b).</a:t>
            </a:r>
            <a:endParaRPr lang="en-US" sz="3200" dirty="0">
              <a:solidFill>
                <a:srgbClr val="FFFFFF"/>
              </a:solidFill>
            </a:endParaRPr>
          </a:p>
        </p:txBody>
      </p:sp>
      <p:sp>
        <p:nvSpPr>
          <p:cNvPr id="48" name="TextBox 47"/>
          <p:cNvSpPr txBox="1"/>
          <p:nvPr/>
        </p:nvSpPr>
        <p:spPr>
          <a:xfrm>
            <a:off x="22193326" y="35260910"/>
            <a:ext cx="9449600" cy="1077218"/>
          </a:xfrm>
          <a:prstGeom prst="rect">
            <a:avLst/>
          </a:prstGeom>
          <a:noFill/>
        </p:spPr>
        <p:txBody>
          <a:bodyPr wrap="square" rtlCol="0">
            <a:spAutoFit/>
          </a:bodyPr>
          <a:lstStyle/>
          <a:p>
            <a:pPr algn="just"/>
            <a:r>
              <a:rPr lang="en-US" sz="3200" dirty="0" smtClean="0">
                <a:solidFill>
                  <a:srgbClr val="FFFFFF"/>
                </a:solidFill>
              </a:rPr>
              <a:t>Table 1:  </a:t>
            </a:r>
            <a:r>
              <a:rPr lang="en-US" sz="3200" dirty="0" err="1">
                <a:solidFill>
                  <a:srgbClr val="FFFFFF"/>
                </a:solidFill>
              </a:rPr>
              <a:t>Dosimetric</a:t>
            </a:r>
            <a:r>
              <a:rPr lang="en-US" sz="3200" dirty="0">
                <a:solidFill>
                  <a:srgbClr val="FFFFFF"/>
                </a:solidFill>
              </a:rPr>
              <a:t>-Volumetric Ratios of IMRT/US </a:t>
            </a:r>
            <a:r>
              <a:rPr lang="en-US" sz="3200" dirty="0" smtClean="0">
                <a:solidFill>
                  <a:srgbClr val="FFFFFF"/>
                </a:solidFill>
              </a:rPr>
              <a:t>PBT</a:t>
            </a:r>
            <a:endParaRPr lang="en-US" sz="3200" dirty="0">
              <a:solidFill>
                <a:srgbClr val="FFFFFF"/>
              </a:solidFill>
            </a:endParaRPr>
          </a:p>
        </p:txBody>
      </p:sp>
      <p:pic>
        <p:nvPicPr>
          <p:cNvPr id="29" name="Picture 28" descr="image001.png"/>
          <p:cNvPicPr>
            <a:picLocks noChangeAspect="1"/>
          </p:cNvPicPr>
          <p:nvPr/>
        </p:nvPicPr>
        <p:blipFill>
          <a:blip r:embed="rId4" cstate="print"/>
          <a:stretch>
            <a:fillRect/>
          </a:stretch>
        </p:blipFill>
        <p:spPr>
          <a:xfrm>
            <a:off x="1943826" y="5384764"/>
            <a:ext cx="4869527" cy="2005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AXIAL_IMRT.bmp"/>
          <p:cNvPicPr>
            <a:picLocks noChangeAspect="1"/>
          </p:cNvPicPr>
          <p:nvPr/>
        </p:nvPicPr>
        <p:blipFill rotWithShape="1">
          <a:blip r:embed="rId5" cstate="print">
            <a:extLst>
              <a:ext uri="{28A0092B-C50C-407E-A947-70E740481C1C}">
                <a14:useLocalDpi xmlns="" xmlns:a14="http://schemas.microsoft.com/office/drawing/2010/main" val="0"/>
              </a:ext>
            </a:extLst>
          </a:blip>
          <a:srcRect l="11665" t="14140" r="16643"/>
          <a:stretch/>
        </p:blipFill>
        <p:spPr>
          <a:xfrm>
            <a:off x="10860943" y="11517066"/>
            <a:ext cx="10237590" cy="7058304"/>
          </a:xfrm>
          <a:prstGeom prst="rect">
            <a:avLst/>
          </a:prstGeom>
        </p:spPr>
      </p:pic>
      <p:pic>
        <p:nvPicPr>
          <p:cNvPr id="10" name="Picture 9" descr="SAG_IMRT.bmp"/>
          <p:cNvPicPr>
            <a:picLocks noChangeAspect="1"/>
          </p:cNvPicPr>
          <p:nvPr/>
        </p:nvPicPr>
        <p:blipFill rotWithShape="1">
          <a:blip r:embed="rId6" cstate="print">
            <a:extLst>
              <a:ext uri="{28A0092B-C50C-407E-A947-70E740481C1C}">
                <a14:useLocalDpi xmlns="" xmlns:a14="http://schemas.microsoft.com/office/drawing/2010/main" val="0"/>
              </a:ext>
            </a:extLst>
          </a:blip>
          <a:srcRect l="16237" t="7543" r="16150" b="74"/>
          <a:stretch/>
        </p:blipFill>
        <p:spPr>
          <a:xfrm>
            <a:off x="10935715" y="29607351"/>
            <a:ext cx="10324254" cy="8032714"/>
          </a:xfrm>
          <a:prstGeom prst="rect">
            <a:avLst/>
          </a:prstGeom>
        </p:spPr>
      </p:pic>
      <p:pic>
        <p:nvPicPr>
          <p:cNvPr id="12" name="Picture 11" descr="SAG_PROTON.bmp"/>
          <p:cNvPicPr>
            <a:picLocks noChangeAspect="1"/>
          </p:cNvPicPr>
          <p:nvPr/>
        </p:nvPicPr>
        <p:blipFill rotWithShape="1">
          <a:blip r:embed="rId7" cstate="print">
            <a:extLst>
              <a:ext uri="{28A0092B-C50C-407E-A947-70E740481C1C}">
                <a14:useLocalDpi xmlns="" xmlns:a14="http://schemas.microsoft.com/office/drawing/2010/main" val="0"/>
              </a:ext>
            </a:extLst>
          </a:blip>
          <a:srcRect l="9775" t="13873" r="22950"/>
          <a:stretch/>
        </p:blipFill>
        <p:spPr>
          <a:xfrm>
            <a:off x="10935714" y="38314154"/>
            <a:ext cx="10389144" cy="7641666"/>
          </a:xfrm>
          <a:prstGeom prst="rect">
            <a:avLst/>
          </a:prstGeom>
        </p:spPr>
      </p:pic>
      <p:pic>
        <p:nvPicPr>
          <p:cNvPr id="14" name="Picture 13" descr="AXIAL_PROTON.bmp"/>
          <p:cNvPicPr>
            <a:picLocks noChangeAspect="1"/>
          </p:cNvPicPr>
          <p:nvPr/>
        </p:nvPicPr>
        <p:blipFill rotWithShape="1">
          <a:blip r:embed="rId8" cstate="print">
            <a:extLst>
              <a:ext uri="{28A0092B-C50C-407E-A947-70E740481C1C}">
                <a14:useLocalDpi xmlns="" xmlns:a14="http://schemas.microsoft.com/office/drawing/2010/main" val="0"/>
              </a:ext>
            </a:extLst>
          </a:blip>
          <a:srcRect l="7652" t="17634" r="20657"/>
          <a:stretch/>
        </p:blipFill>
        <p:spPr>
          <a:xfrm>
            <a:off x="10908037" y="18969184"/>
            <a:ext cx="10275175" cy="6843847"/>
          </a:xfrm>
          <a:prstGeom prst="rect">
            <a:avLst/>
          </a:prstGeom>
        </p:spPr>
      </p:pic>
      <p:sp>
        <p:nvSpPr>
          <p:cNvPr id="50" name="TextBox 49"/>
          <p:cNvSpPr txBox="1"/>
          <p:nvPr/>
        </p:nvSpPr>
        <p:spPr>
          <a:xfrm>
            <a:off x="610645" y="24696641"/>
            <a:ext cx="9729572" cy="25990404"/>
          </a:xfrm>
          <a:prstGeom prst="rect">
            <a:avLst/>
          </a:prstGeom>
          <a:noFill/>
        </p:spPr>
        <p:txBody>
          <a:bodyPr wrap="square" lIns="501612" tIns="250806" rIns="501612" bIns="250806" rtlCol="0">
            <a:spAutoFit/>
          </a:bodyPr>
          <a:lstStyle/>
          <a:p>
            <a:r>
              <a:rPr lang="en-US" sz="5400" dirty="0">
                <a:solidFill>
                  <a:srgbClr val="FFFFFF"/>
                </a:solidFill>
              </a:rPr>
              <a:t>Methods and Materials:</a:t>
            </a:r>
          </a:p>
          <a:p>
            <a:endParaRPr lang="en-US" sz="6600" dirty="0">
              <a:solidFill>
                <a:srgbClr val="FFFFFF"/>
              </a:solidFill>
            </a:endParaRPr>
          </a:p>
          <a:p>
            <a:pPr algn="just"/>
            <a:r>
              <a:rPr lang="en-US" sz="4800" b="0" dirty="0">
                <a:solidFill>
                  <a:srgbClr val="FFFFFF"/>
                </a:solidFill>
              </a:rPr>
              <a:t>We evaluated our most recent 10 patients treated for lymphoma, </a:t>
            </a:r>
            <a:r>
              <a:rPr lang="en-US" sz="4800" b="0" dirty="0" err="1">
                <a:solidFill>
                  <a:srgbClr val="FFFFFF"/>
                </a:solidFill>
              </a:rPr>
              <a:t>thymoma</a:t>
            </a:r>
            <a:r>
              <a:rPr lang="en-US" sz="4800" b="0" dirty="0">
                <a:solidFill>
                  <a:srgbClr val="FFFFFF"/>
                </a:solidFill>
              </a:rPr>
              <a:t>, or sarcoma </a:t>
            </a:r>
            <a:r>
              <a:rPr lang="en-US" sz="4800" b="0" dirty="0" smtClean="0">
                <a:solidFill>
                  <a:srgbClr val="FFFFFF"/>
                </a:solidFill>
              </a:rPr>
              <a:t>involving and </a:t>
            </a:r>
            <a:r>
              <a:rPr lang="en-US" sz="4800" b="0" dirty="0">
                <a:solidFill>
                  <a:srgbClr val="FFFFFF"/>
                </a:solidFill>
              </a:rPr>
              <a:t>requiring radiation therapy to the mediastinum.  Mean dose to the primary tumor or tumor bed was 41.66 Gray.  The IMRT plan utilized the </a:t>
            </a:r>
            <a:r>
              <a:rPr lang="en-US" sz="4800" b="0" dirty="0" err="1">
                <a:solidFill>
                  <a:srgbClr val="FFFFFF"/>
                </a:solidFill>
              </a:rPr>
              <a:t>Eclipse</a:t>
            </a:r>
            <a:r>
              <a:rPr lang="en-US" sz="4800" b="0" baseline="30000" dirty="0" err="1">
                <a:solidFill>
                  <a:srgbClr val="FFFFFF"/>
                </a:solidFill>
              </a:rPr>
              <a:t>TM</a:t>
            </a:r>
            <a:r>
              <a:rPr lang="en-US" sz="4800" b="0" dirty="0">
                <a:solidFill>
                  <a:srgbClr val="FFFFFF"/>
                </a:solidFill>
              </a:rPr>
              <a:t> planning software and incorporated 6 MV photons with coplanar beams and a single </a:t>
            </a:r>
            <a:r>
              <a:rPr lang="en-US" sz="4800" b="0" dirty="0" err="1">
                <a:solidFill>
                  <a:srgbClr val="FFFFFF"/>
                </a:solidFill>
              </a:rPr>
              <a:t>isocenter</a:t>
            </a:r>
            <a:r>
              <a:rPr lang="en-US" sz="4800" b="0" dirty="0">
                <a:solidFill>
                  <a:srgbClr val="FFFFFF"/>
                </a:solidFill>
              </a:rPr>
              <a:t>, while the US PBT was planned using the </a:t>
            </a:r>
            <a:r>
              <a:rPr lang="en-US" sz="4800" b="0" dirty="0" err="1">
                <a:solidFill>
                  <a:srgbClr val="FFFFFF"/>
                </a:solidFill>
              </a:rPr>
              <a:t>XiO</a:t>
            </a:r>
            <a:r>
              <a:rPr lang="en-US" sz="4800" b="0" baseline="30000" dirty="0" err="1">
                <a:solidFill>
                  <a:srgbClr val="FFFFFF"/>
                </a:solidFill>
              </a:rPr>
              <a:t>TM</a:t>
            </a:r>
            <a:r>
              <a:rPr lang="en-US" sz="4800" b="0" dirty="0">
                <a:solidFill>
                  <a:srgbClr val="FFFFFF"/>
                </a:solidFill>
              </a:rPr>
              <a:t> treatment planning system. Target volumes (GTV/CTV and PTVs) along with normal tissue volumes contoured for each planning system were identical.  Dose volume histograms/parameters were reviewed and compared</a:t>
            </a:r>
            <a:r>
              <a:rPr lang="en-US" sz="4800" b="0" dirty="0" smtClean="0">
                <a:solidFill>
                  <a:srgbClr val="FFFFFF"/>
                </a:solidFill>
              </a:rPr>
              <a:t>.  We evaluated the data as an individual dose or volume ratio for each patient/parameter and then averaged the ratio.  We also took the summation of all the patients’ treatment planning parameter values and obtained overall average dose-volume ratios to determine the statistical significance.</a:t>
            </a:r>
            <a:endParaRPr lang="en-US" sz="4800" b="0" dirty="0">
              <a:solidFill>
                <a:srgbClr val="FFFFFF"/>
              </a:solidFill>
            </a:endParaRPr>
          </a:p>
        </p:txBody>
      </p:sp>
      <p:sp>
        <p:nvSpPr>
          <p:cNvPr id="15" name="TextBox 14"/>
          <p:cNvSpPr txBox="1"/>
          <p:nvPr/>
        </p:nvSpPr>
        <p:spPr>
          <a:xfrm>
            <a:off x="19331521" y="30033562"/>
            <a:ext cx="584064" cy="523220"/>
          </a:xfrm>
          <a:prstGeom prst="rect">
            <a:avLst/>
          </a:prstGeom>
          <a:noFill/>
        </p:spPr>
        <p:txBody>
          <a:bodyPr wrap="none" rtlCol="0">
            <a:spAutoFit/>
          </a:bodyPr>
          <a:lstStyle/>
          <a:p>
            <a:r>
              <a:rPr lang="en-US" sz="2800" dirty="0" smtClean="0">
                <a:solidFill>
                  <a:srgbClr val="FFFFFF"/>
                </a:solidFill>
              </a:rPr>
              <a:t>2a</a:t>
            </a:r>
            <a:endParaRPr lang="en-US" sz="2800" dirty="0">
              <a:solidFill>
                <a:srgbClr val="FFFFFF"/>
              </a:solidFill>
            </a:endParaRPr>
          </a:p>
        </p:txBody>
      </p:sp>
      <p:sp>
        <p:nvSpPr>
          <p:cNvPr id="56" name="TextBox 55"/>
          <p:cNvSpPr txBox="1"/>
          <p:nvPr/>
        </p:nvSpPr>
        <p:spPr>
          <a:xfrm>
            <a:off x="19507439" y="39052565"/>
            <a:ext cx="603701" cy="523220"/>
          </a:xfrm>
          <a:prstGeom prst="rect">
            <a:avLst/>
          </a:prstGeom>
          <a:noFill/>
        </p:spPr>
        <p:txBody>
          <a:bodyPr wrap="none" rtlCol="0">
            <a:spAutoFit/>
          </a:bodyPr>
          <a:lstStyle/>
          <a:p>
            <a:r>
              <a:rPr lang="en-US" sz="2800" dirty="0" smtClean="0">
                <a:solidFill>
                  <a:srgbClr val="FFFFFF"/>
                </a:solidFill>
              </a:rPr>
              <a:t>2b</a:t>
            </a:r>
            <a:endParaRPr lang="en-US" sz="2800" dirty="0">
              <a:solidFill>
                <a:srgbClr val="FFFFFF"/>
              </a:solidFill>
            </a:endParaRPr>
          </a:p>
        </p:txBody>
      </p:sp>
      <p:sp>
        <p:nvSpPr>
          <p:cNvPr id="60" name="TextBox 59"/>
          <p:cNvSpPr txBox="1"/>
          <p:nvPr/>
        </p:nvSpPr>
        <p:spPr>
          <a:xfrm>
            <a:off x="10865159" y="26378892"/>
            <a:ext cx="10371290" cy="1569660"/>
          </a:xfrm>
          <a:prstGeom prst="rect">
            <a:avLst/>
          </a:prstGeom>
          <a:noFill/>
        </p:spPr>
        <p:txBody>
          <a:bodyPr wrap="square" rtlCol="0">
            <a:spAutoFit/>
          </a:bodyPr>
          <a:lstStyle/>
          <a:p>
            <a:pPr algn="just"/>
            <a:r>
              <a:rPr lang="en-US" sz="3200" dirty="0" smtClean="0">
                <a:solidFill>
                  <a:srgbClr val="FFFFFF"/>
                </a:solidFill>
              </a:rPr>
              <a:t>Figure 1:  Axial view comparisons of </a:t>
            </a:r>
            <a:r>
              <a:rPr lang="en-US" sz="3200" dirty="0" err="1" smtClean="0">
                <a:solidFill>
                  <a:srgbClr val="FFFFFF"/>
                </a:solidFill>
              </a:rPr>
              <a:t>isodose</a:t>
            </a:r>
            <a:r>
              <a:rPr lang="en-US" sz="3200" dirty="0" smtClean="0">
                <a:solidFill>
                  <a:srgbClr val="FFFFFF"/>
                </a:solidFill>
              </a:rPr>
              <a:t> lines for consolidative radiation treatment of Hodgkin’s Lymphoma with IMRT (a) and US PBT (b).</a:t>
            </a:r>
            <a:endParaRPr lang="en-US" sz="3200" dirty="0">
              <a:solidFill>
                <a:srgbClr val="FFFFFF"/>
              </a:solidFill>
            </a:endParaRPr>
          </a:p>
        </p:txBody>
      </p:sp>
      <p:sp>
        <p:nvSpPr>
          <p:cNvPr id="61" name="TextBox 60"/>
          <p:cNvSpPr txBox="1"/>
          <p:nvPr/>
        </p:nvSpPr>
        <p:spPr>
          <a:xfrm>
            <a:off x="20327156" y="19383009"/>
            <a:ext cx="603701" cy="523220"/>
          </a:xfrm>
          <a:prstGeom prst="rect">
            <a:avLst/>
          </a:prstGeom>
          <a:noFill/>
        </p:spPr>
        <p:txBody>
          <a:bodyPr wrap="none" rtlCol="0">
            <a:spAutoFit/>
          </a:bodyPr>
          <a:lstStyle/>
          <a:p>
            <a:r>
              <a:rPr lang="en-US" sz="2800" dirty="0">
                <a:solidFill>
                  <a:srgbClr val="FFFFFF"/>
                </a:solidFill>
              </a:rPr>
              <a:t>1</a:t>
            </a:r>
            <a:r>
              <a:rPr lang="en-US" sz="2800" dirty="0" smtClean="0">
                <a:solidFill>
                  <a:srgbClr val="FFFFFF"/>
                </a:solidFill>
              </a:rPr>
              <a:t>b</a:t>
            </a:r>
            <a:endParaRPr lang="en-US" sz="2800" dirty="0">
              <a:solidFill>
                <a:srgbClr val="FFFFFF"/>
              </a:solidFill>
            </a:endParaRPr>
          </a:p>
        </p:txBody>
      </p:sp>
      <p:sp>
        <p:nvSpPr>
          <p:cNvPr id="62" name="TextBox 61"/>
          <p:cNvSpPr txBox="1"/>
          <p:nvPr/>
        </p:nvSpPr>
        <p:spPr>
          <a:xfrm>
            <a:off x="20338450" y="11918240"/>
            <a:ext cx="584064" cy="523220"/>
          </a:xfrm>
          <a:prstGeom prst="rect">
            <a:avLst/>
          </a:prstGeom>
          <a:noFill/>
        </p:spPr>
        <p:txBody>
          <a:bodyPr wrap="none" rtlCol="0">
            <a:spAutoFit/>
          </a:bodyPr>
          <a:lstStyle/>
          <a:p>
            <a:r>
              <a:rPr lang="en-US" sz="2800" dirty="0" smtClean="0">
                <a:solidFill>
                  <a:srgbClr val="FFFFFF"/>
                </a:solidFill>
              </a:rPr>
              <a:t>1a</a:t>
            </a:r>
          </a:p>
        </p:txBody>
      </p:sp>
      <p:sp>
        <p:nvSpPr>
          <p:cNvPr id="63" name="TextBox 62"/>
          <p:cNvSpPr txBox="1"/>
          <p:nvPr/>
        </p:nvSpPr>
        <p:spPr>
          <a:xfrm>
            <a:off x="21916181" y="9692716"/>
            <a:ext cx="9729572" cy="15279783"/>
          </a:xfrm>
          <a:prstGeom prst="rect">
            <a:avLst/>
          </a:prstGeom>
          <a:noFill/>
        </p:spPr>
        <p:txBody>
          <a:bodyPr wrap="square" lIns="501612" tIns="250806" rIns="501612" bIns="250806" rtlCol="0">
            <a:spAutoFit/>
          </a:bodyPr>
          <a:lstStyle/>
          <a:p>
            <a:pPr algn="just"/>
            <a:r>
              <a:rPr lang="en-US" sz="4800" b="0" dirty="0" smtClean="0">
                <a:solidFill>
                  <a:srgbClr val="FFFFFF"/>
                </a:solidFill>
              </a:rPr>
              <a:t>The target volume coverage was similar between the US PBT and the IMRT plans.  The V98 and V95 </a:t>
            </a:r>
            <a:r>
              <a:rPr lang="en-US" sz="4800" b="0" dirty="0">
                <a:solidFill>
                  <a:srgbClr val="FFFFFF"/>
                </a:solidFill>
              </a:rPr>
              <a:t>for the PTV were </a:t>
            </a:r>
            <a:r>
              <a:rPr lang="en-US" sz="4800" b="0" dirty="0" smtClean="0">
                <a:solidFill>
                  <a:srgbClr val="FFFFFF"/>
                </a:solidFill>
              </a:rPr>
              <a:t>98% and 100%, respectively, with either modality.  However, the treatment planning data revealed a statistically significant increase in the V5 and mean dose to the left ventricle and total heart with IMRT over US PBT.  There was also a significant 33% increase in the mean dose to the esophagus with IMRT plan.  The lung V5 was slightly more than double in the IMRT plans, in addition to the lung V20 and mean dose being approximately 65-84% higher with IMRT.</a:t>
            </a:r>
            <a:endParaRPr lang="en-US" sz="4800" b="0" dirty="0">
              <a:solidFill>
                <a:srgbClr val="FFFFFF"/>
              </a:solidFill>
            </a:endParaRPr>
          </a:p>
        </p:txBody>
      </p:sp>
      <p:graphicFrame>
        <p:nvGraphicFramePr>
          <p:cNvPr id="16" name="Table 15"/>
          <p:cNvGraphicFramePr>
            <a:graphicFrameLocks noGrp="1"/>
          </p:cNvGraphicFramePr>
          <p:nvPr>
            <p:extLst>
              <p:ext uri="{D42A27DB-BD31-4B8C-83A1-F6EECF244321}">
                <p14:modId xmlns="" xmlns:p14="http://schemas.microsoft.com/office/powerpoint/2010/main" val="2749319265"/>
              </p:ext>
            </p:extLst>
          </p:nvPr>
        </p:nvGraphicFramePr>
        <p:xfrm>
          <a:off x="22287395" y="25642438"/>
          <a:ext cx="9265960" cy="8977877"/>
        </p:xfrm>
        <a:graphic>
          <a:graphicData uri="http://schemas.openxmlformats.org/drawingml/2006/table">
            <a:tbl>
              <a:tblPr firstRow="1" bandRow="1">
                <a:tableStyleId>{BDBED569-4797-4DF1-A0F4-6AAB3CD982D8}</a:tableStyleId>
              </a:tblPr>
              <a:tblGrid>
                <a:gridCol w="2316490"/>
                <a:gridCol w="2316490"/>
                <a:gridCol w="2316490"/>
                <a:gridCol w="2316490"/>
              </a:tblGrid>
              <a:tr h="811809">
                <a:tc>
                  <a:txBody>
                    <a:bodyPr/>
                    <a:lstStyle/>
                    <a:p>
                      <a:pPr marL="0" marR="0" algn="just">
                        <a:spcBef>
                          <a:spcPts val="0"/>
                        </a:spcBef>
                        <a:spcAft>
                          <a:spcPts val="0"/>
                        </a:spcAft>
                      </a:pPr>
                      <a:r>
                        <a:rPr lang="en-US" sz="2800" dirty="0">
                          <a:solidFill>
                            <a:srgbClr val="0000FF"/>
                          </a:solidFill>
                          <a:effectLst/>
                          <a:latin typeface="Cambria"/>
                          <a:ea typeface="Cambria"/>
                        </a:rPr>
                        <a:t> </a:t>
                      </a:r>
                      <a:endParaRPr lang="en-US" sz="2800" dirty="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Dose-Volume Ratio</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Average Dose-Volume Ratio</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P value</a:t>
                      </a:r>
                      <a:endParaRPr lang="en-US" sz="2800">
                        <a:solidFill>
                          <a:srgbClr val="0000FF"/>
                        </a:solidFill>
                        <a:effectLst/>
                        <a:latin typeface="Times New Roman"/>
                        <a:ea typeface="Cambria"/>
                      </a:endParaRPr>
                    </a:p>
                  </a:txBody>
                  <a:tcPr marL="68580" marR="68580" marT="0" marB="0">
                    <a:solidFill>
                      <a:srgbClr val="FFFF00"/>
                    </a:solidFill>
                  </a:tcPr>
                </a:tc>
              </a:tr>
              <a:tr h="512152">
                <a:tc>
                  <a:txBody>
                    <a:bodyPr/>
                    <a:lstStyle/>
                    <a:p>
                      <a:pPr marL="0" marR="0" algn="just">
                        <a:spcBef>
                          <a:spcPts val="0"/>
                        </a:spcBef>
                        <a:spcAft>
                          <a:spcPts val="0"/>
                        </a:spcAft>
                      </a:pPr>
                      <a:r>
                        <a:rPr lang="en-US" sz="2800" dirty="0">
                          <a:solidFill>
                            <a:srgbClr val="0000FF"/>
                          </a:solidFill>
                          <a:effectLst/>
                          <a:latin typeface="Cambria"/>
                          <a:ea typeface="Cambria"/>
                        </a:rPr>
                        <a:t>Left Ventricle V5</a:t>
                      </a:r>
                      <a:endParaRPr lang="en-US" sz="2800" dirty="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4.93</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2.23</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0.018</a:t>
                      </a:r>
                      <a:endParaRPr lang="en-US" sz="2800">
                        <a:solidFill>
                          <a:srgbClr val="0000FF"/>
                        </a:solidFill>
                        <a:effectLst/>
                        <a:latin typeface="Times New Roman"/>
                        <a:ea typeface="Cambria"/>
                      </a:endParaRPr>
                    </a:p>
                  </a:txBody>
                  <a:tcPr marL="68580" marR="68580" marT="0" marB="0">
                    <a:solidFill>
                      <a:srgbClr val="FFFF00"/>
                    </a:solidFill>
                  </a:tcPr>
                </a:tc>
              </a:tr>
              <a:tr h="434834">
                <a:tc>
                  <a:txBody>
                    <a:bodyPr/>
                    <a:lstStyle/>
                    <a:p>
                      <a:pPr marL="0" marR="0" algn="just">
                        <a:spcBef>
                          <a:spcPts val="0"/>
                        </a:spcBef>
                        <a:spcAft>
                          <a:spcPts val="0"/>
                        </a:spcAft>
                      </a:pPr>
                      <a:r>
                        <a:rPr lang="en-US" sz="2800">
                          <a:solidFill>
                            <a:srgbClr val="0000FF"/>
                          </a:solidFill>
                          <a:effectLst/>
                          <a:latin typeface="Cambria"/>
                          <a:ea typeface="Cambria"/>
                        </a:rPr>
                        <a:t>Left Ventricle V20</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dirty="0">
                          <a:solidFill>
                            <a:srgbClr val="0000FF"/>
                          </a:solidFill>
                          <a:effectLst/>
                          <a:latin typeface="Cambria"/>
                          <a:ea typeface="Cambria"/>
                        </a:rPr>
                        <a:t>5.54</a:t>
                      </a:r>
                      <a:endParaRPr lang="en-US" sz="2800" dirty="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dirty="0">
                          <a:solidFill>
                            <a:srgbClr val="0000FF"/>
                          </a:solidFill>
                          <a:effectLst/>
                          <a:latin typeface="Cambria"/>
                          <a:ea typeface="Cambria"/>
                        </a:rPr>
                        <a:t>1.33</a:t>
                      </a:r>
                      <a:endParaRPr lang="en-US" sz="2800" dirty="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0.206</a:t>
                      </a:r>
                      <a:endParaRPr lang="en-US" sz="2800">
                        <a:solidFill>
                          <a:srgbClr val="0000FF"/>
                        </a:solidFill>
                        <a:effectLst/>
                        <a:latin typeface="Times New Roman"/>
                        <a:ea typeface="Cambria"/>
                      </a:endParaRPr>
                    </a:p>
                  </a:txBody>
                  <a:tcPr marL="68580" marR="68580" marT="0" marB="0">
                    <a:solidFill>
                      <a:srgbClr val="FFFF00"/>
                    </a:solidFill>
                  </a:tcPr>
                </a:tc>
              </a:tr>
              <a:tr h="239922">
                <a:tc>
                  <a:txBody>
                    <a:bodyPr/>
                    <a:lstStyle/>
                    <a:p>
                      <a:pPr marL="0" marR="0" algn="just">
                        <a:spcBef>
                          <a:spcPts val="0"/>
                        </a:spcBef>
                        <a:spcAft>
                          <a:spcPts val="0"/>
                        </a:spcAft>
                      </a:pPr>
                      <a:r>
                        <a:rPr lang="en-US" sz="2800" dirty="0">
                          <a:solidFill>
                            <a:srgbClr val="0000FF"/>
                          </a:solidFill>
                          <a:effectLst/>
                          <a:latin typeface="Cambria"/>
                          <a:ea typeface="Cambria"/>
                        </a:rPr>
                        <a:t>Left Ventricle Mean Dose</a:t>
                      </a:r>
                      <a:endParaRPr lang="en-US" sz="2800" dirty="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4.81</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1.75</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0.012</a:t>
                      </a:r>
                      <a:endParaRPr lang="en-US" sz="2800">
                        <a:solidFill>
                          <a:srgbClr val="0000FF"/>
                        </a:solidFill>
                        <a:effectLst/>
                        <a:latin typeface="Times New Roman"/>
                        <a:ea typeface="Cambria"/>
                      </a:endParaRPr>
                    </a:p>
                  </a:txBody>
                  <a:tcPr marL="68580" marR="68580" marT="0" marB="0">
                    <a:solidFill>
                      <a:srgbClr val="FFFF00"/>
                    </a:solidFill>
                  </a:tcPr>
                </a:tc>
              </a:tr>
              <a:tr h="468349">
                <a:tc>
                  <a:txBody>
                    <a:bodyPr/>
                    <a:lstStyle/>
                    <a:p>
                      <a:pPr marL="0" marR="0" algn="just">
                        <a:spcBef>
                          <a:spcPts val="0"/>
                        </a:spcBef>
                        <a:spcAft>
                          <a:spcPts val="0"/>
                        </a:spcAft>
                      </a:pPr>
                      <a:r>
                        <a:rPr lang="en-US" sz="2800">
                          <a:solidFill>
                            <a:srgbClr val="0000FF"/>
                          </a:solidFill>
                          <a:effectLst/>
                          <a:latin typeface="Cambria"/>
                          <a:ea typeface="Cambria"/>
                        </a:rPr>
                        <a:t>Total Heart V5</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1.52</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1.45</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dirty="0">
                          <a:solidFill>
                            <a:srgbClr val="0000FF"/>
                          </a:solidFill>
                          <a:effectLst/>
                          <a:latin typeface="Cambria"/>
                          <a:ea typeface="Cambria"/>
                        </a:rPr>
                        <a:t>0.035</a:t>
                      </a:r>
                      <a:endParaRPr lang="en-US" sz="2800" dirty="0">
                        <a:solidFill>
                          <a:srgbClr val="0000FF"/>
                        </a:solidFill>
                        <a:effectLst/>
                        <a:latin typeface="Times New Roman"/>
                        <a:ea typeface="Cambria"/>
                      </a:endParaRPr>
                    </a:p>
                  </a:txBody>
                  <a:tcPr marL="68580" marR="68580" marT="0" marB="0">
                    <a:solidFill>
                      <a:srgbClr val="FFFF00"/>
                    </a:solidFill>
                  </a:tcPr>
                </a:tc>
              </a:tr>
              <a:tr h="485106">
                <a:tc>
                  <a:txBody>
                    <a:bodyPr/>
                    <a:lstStyle/>
                    <a:p>
                      <a:pPr marL="0" marR="0" algn="just">
                        <a:spcBef>
                          <a:spcPts val="0"/>
                        </a:spcBef>
                        <a:spcAft>
                          <a:spcPts val="0"/>
                        </a:spcAft>
                      </a:pPr>
                      <a:r>
                        <a:rPr lang="en-US" sz="2800">
                          <a:solidFill>
                            <a:srgbClr val="0000FF"/>
                          </a:solidFill>
                          <a:effectLst/>
                          <a:latin typeface="Cambria"/>
                          <a:ea typeface="Cambria"/>
                        </a:rPr>
                        <a:t>Total Heart Mean Dose</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1.17</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1.21</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0.044</a:t>
                      </a:r>
                      <a:endParaRPr lang="en-US" sz="2800">
                        <a:solidFill>
                          <a:srgbClr val="0000FF"/>
                        </a:solidFill>
                        <a:effectLst/>
                        <a:latin typeface="Times New Roman"/>
                        <a:ea typeface="Cambria"/>
                      </a:endParaRPr>
                    </a:p>
                  </a:txBody>
                  <a:tcPr marL="68580" marR="68580" marT="0" marB="0">
                    <a:solidFill>
                      <a:srgbClr val="FFFF00"/>
                    </a:solidFill>
                  </a:tcPr>
                </a:tc>
              </a:tr>
              <a:tr h="635009">
                <a:tc>
                  <a:txBody>
                    <a:bodyPr/>
                    <a:lstStyle/>
                    <a:p>
                      <a:pPr marL="0" marR="0" algn="just">
                        <a:spcBef>
                          <a:spcPts val="0"/>
                        </a:spcBef>
                        <a:spcAft>
                          <a:spcPts val="0"/>
                        </a:spcAft>
                      </a:pPr>
                      <a:r>
                        <a:rPr lang="en-US" sz="2800">
                          <a:solidFill>
                            <a:srgbClr val="0000FF"/>
                          </a:solidFill>
                          <a:effectLst/>
                          <a:latin typeface="Cambria"/>
                          <a:ea typeface="Cambria"/>
                        </a:rPr>
                        <a:t>Esophagus Mean Dose</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5.38</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1.33</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dirty="0">
                          <a:solidFill>
                            <a:srgbClr val="0000FF"/>
                          </a:solidFill>
                          <a:effectLst/>
                          <a:latin typeface="Cambria"/>
                          <a:ea typeface="Cambria"/>
                        </a:rPr>
                        <a:t>0.004</a:t>
                      </a:r>
                      <a:endParaRPr lang="en-US" sz="2800" dirty="0">
                        <a:solidFill>
                          <a:srgbClr val="0000FF"/>
                        </a:solidFill>
                        <a:effectLst/>
                        <a:latin typeface="Times New Roman"/>
                        <a:ea typeface="Cambria"/>
                      </a:endParaRPr>
                    </a:p>
                  </a:txBody>
                  <a:tcPr marL="68580" marR="68580" marT="0" marB="0">
                    <a:solidFill>
                      <a:srgbClr val="FFFF00"/>
                    </a:solidFill>
                  </a:tcPr>
                </a:tc>
              </a:tr>
              <a:tr h="824365">
                <a:tc>
                  <a:txBody>
                    <a:bodyPr/>
                    <a:lstStyle/>
                    <a:p>
                      <a:pPr marL="0" marR="0" algn="just">
                        <a:spcBef>
                          <a:spcPts val="0"/>
                        </a:spcBef>
                        <a:spcAft>
                          <a:spcPts val="0"/>
                        </a:spcAft>
                      </a:pPr>
                      <a:r>
                        <a:rPr lang="en-US" sz="2800" dirty="0">
                          <a:solidFill>
                            <a:srgbClr val="0000FF"/>
                          </a:solidFill>
                          <a:effectLst/>
                          <a:latin typeface="Cambria"/>
                          <a:ea typeface="Cambria"/>
                        </a:rPr>
                        <a:t>Lung </a:t>
                      </a:r>
                      <a:r>
                        <a:rPr lang="en-US" sz="2800" dirty="0" smtClean="0">
                          <a:solidFill>
                            <a:srgbClr val="0000FF"/>
                          </a:solidFill>
                          <a:effectLst/>
                          <a:latin typeface="Cambria"/>
                          <a:ea typeface="Cambria"/>
                        </a:rPr>
                        <a:t>V5</a:t>
                      </a:r>
                    </a:p>
                    <a:p>
                      <a:pPr marL="0" marR="0" algn="just">
                        <a:spcBef>
                          <a:spcPts val="0"/>
                        </a:spcBef>
                        <a:spcAft>
                          <a:spcPts val="0"/>
                        </a:spcAft>
                      </a:pPr>
                      <a:endParaRPr lang="en-US" sz="2800" dirty="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1.94</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2.08</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&lt; 0.001</a:t>
                      </a:r>
                      <a:endParaRPr lang="en-US" sz="2800">
                        <a:solidFill>
                          <a:srgbClr val="0000FF"/>
                        </a:solidFill>
                        <a:effectLst/>
                        <a:latin typeface="Times New Roman"/>
                        <a:ea typeface="Cambria"/>
                      </a:endParaRPr>
                    </a:p>
                  </a:txBody>
                  <a:tcPr marL="68580" marR="68580" marT="0" marB="0">
                    <a:solidFill>
                      <a:srgbClr val="FFFF00"/>
                    </a:solidFill>
                  </a:tcPr>
                </a:tc>
              </a:tr>
              <a:tr h="870197">
                <a:tc>
                  <a:txBody>
                    <a:bodyPr/>
                    <a:lstStyle/>
                    <a:p>
                      <a:pPr marL="0" marR="0" algn="just">
                        <a:spcBef>
                          <a:spcPts val="0"/>
                        </a:spcBef>
                        <a:spcAft>
                          <a:spcPts val="0"/>
                        </a:spcAft>
                      </a:pPr>
                      <a:r>
                        <a:rPr lang="en-US" sz="2800" dirty="0">
                          <a:solidFill>
                            <a:srgbClr val="0000FF"/>
                          </a:solidFill>
                          <a:effectLst/>
                          <a:latin typeface="Cambria"/>
                          <a:ea typeface="Cambria"/>
                        </a:rPr>
                        <a:t>Lung </a:t>
                      </a:r>
                      <a:r>
                        <a:rPr lang="en-US" sz="2800" dirty="0" smtClean="0">
                          <a:solidFill>
                            <a:srgbClr val="0000FF"/>
                          </a:solidFill>
                          <a:effectLst/>
                          <a:latin typeface="Cambria"/>
                          <a:ea typeface="Cambria"/>
                        </a:rPr>
                        <a:t>V20</a:t>
                      </a:r>
                    </a:p>
                    <a:p>
                      <a:pPr marL="0" marR="0" algn="just">
                        <a:spcBef>
                          <a:spcPts val="0"/>
                        </a:spcBef>
                        <a:spcAft>
                          <a:spcPts val="0"/>
                        </a:spcAft>
                      </a:pPr>
                      <a:endParaRPr lang="en-US" sz="2800" dirty="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1.46</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1.65</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dirty="0">
                          <a:solidFill>
                            <a:srgbClr val="0000FF"/>
                          </a:solidFill>
                          <a:effectLst/>
                          <a:latin typeface="Cambria"/>
                          <a:ea typeface="Cambria"/>
                        </a:rPr>
                        <a:t>0.036</a:t>
                      </a:r>
                      <a:endParaRPr lang="en-US" sz="2800" dirty="0">
                        <a:solidFill>
                          <a:srgbClr val="0000FF"/>
                        </a:solidFill>
                        <a:effectLst/>
                        <a:latin typeface="Times New Roman"/>
                        <a:ea typeface="Cambria"/>
                      </a:endParaRPr>
                    </a:p>
                  </a:txBody>
                  <a:tcPr marL="68580" marR="68580" marT="0" marB="0">
                    <a:solidFill>
                      <a:srgbClr val="FFFF00"/>
                    </a:solidFill>
                  </a:tcPr>
                </a:tc>
              </a:tr>
              <a:tr h="811809">
                <a:tc>
                  <a:txBody>
                    <a:bodyPr/>
                    <a:lstStyle/>
                    <a:p>
                      <a:pPr marL="0" marR="0" algn="just">
                        <a:spcBef>
                          <a:spcPts val="0"/>
                        </a:spcBef>
                        <a:spcAft>
                          <a:spcPts val="0"/>
                        </a:spcAft>
                      </a:pPr>
                      <a:r>
                        <a:rPr lang="en-US" sz="2800">
                          <a:solidFill>
                            <a:srgbClr val="0000FF"/>
                          </a:solidFill>
                          <a:effectLst/>
                          <a:latin typeface="Cambria"/>
                          <a:ea typeface="Cambria"/>
                        </a:rPr>
                        <a:t>Lung Mean Dose</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a:solidFill>
                            <a:srgbClr val="0000FF"/>
                          </a:solidFill>
                          <a:effectLst/>
                          <a:latin typeface="Cambria"/>
                          <a:ea typeface="Cambria"/>
                        </a:rPr>
                        <a:t>1.65</a:t>
                      </a:r>
                      <a:endParaRPr lang="en-US" sz="280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dirty="0">
                          <a:solidFill>
                            <a:srgbClr val="0000FF"/>
                          </a:solidFill>
                          <a:effectLst/>
                          <a:latin typeface="Cambria"/>
                          <a:ea typeface="Cambria"/>
                        </a:rPr>
                        <a:t>1.84</a:t>
                      </a:r>
                      <a:endParaRPr lang="en-US" sz="2800" dirty="0">
                        <a:solidFill>
                          <a:srgbClr val="0000FF"/>
                        </a:solidFill>
                        <a:effectLst/>
                        <a:latin typeface="Times New Roman"/>
                        <a:ea typeface="Cambria"/>
                      </a:endParaRPr>
                    </a:p>
                  </a:txBody>
                  <a:tcPr marL="68580" marR="68580" marT="0" marB="0">
                    <a:solidFill>
                      <a:srgbClr val="FFFF00"/>
                    </a:solidFill>
                  </a:tcPr>
                </a:tc>
                <a:tc>
                  <a:txBody>
                    <a:bodyPr/>
                    <a:lstStyle/>
                    <a:p>
                      <a:pPr marL="0" marR="0" algn="ctr">
                        <a:spcBef>
                          <a:spcPts val="0"/>
                        </a:spcBef>
                        <a:spcAft>
                          <a:spcPts val="0"/>
                        </a:spcAft>
                      </a:pPr>
                      <a:r>
                        <a:rPr lang="en-US" sz="2800" dirty="0">
                          <a:solidFill>
                            <a:srgbClr val="0000FF"/>
                          </a:solidFill>
                          <a:effectLst/>
                          <a:latin typeface="Cambria"/>
                          <a:ea typeface="Cambria"/>
                        </a:rPr>
                        <a:t>&lt; 0.001</a:t>
                      </a:r>
                      <a:endParaRPr lang="en-US" sz="2800" dirty="0">
                        <a:solidFill>
                          <a:srgbClr val="0000FF"/>
                        </a:solidFill>
                        <a:effectLst/>
                        <a:latin typeface="Times New Roman"/>
                        <a:ea typeface="Cambria"/>
                      </a:endParaRPr>
                    </a:p>
                  </a:txBody>
                  <a:tcPr marL="68580" marR="68580" marT="0" marB="0">
                    <a:solidFill>
                      <a:srgbClr val="FFFF00"/>
                    </a:solidFill>
                  </a:tcPr>
                </a:tc>
              </a:tr>
            </a:tbl>
          </a:graphicData>
        </a:graphic>
      </p:graphicFrame>
      <p:sp>
        <p:nvSpPr>
          <p:cNvPr id="64" name="TextBox 63"/>
          <p:cNvSpPr txBox="1"/>
          <p:nvPr/>
        </p:nvSpPr>
        <p:spPr>
          <a:xfrm>
            <a:off x="22006845" y="36806541"/>
            <a:ext cx="9729572" cy="12509794"/>
          </a:xfrm>
          <a:prstGeom prst="rect">
            <a:avLst/>
          </a:prstGeom>
          <a:noFill/>
        </p:spPr>
        <p:txBody>
          <a:bodyPr wrap="square" lIns="501612" tIns="250806" rIns="501612" bIns="250806" rtlCol="0">
            <a:spAutoFit/>
          </a:bodyPr>
          <a:lstStyle/>
          <a:p>
            <a:r>
              <a:rPr lang="en-US" sz="5400" dirty="0" smtClean="0">
                <a:solidFill>
                  <a:schemeClr val="bg1"/>
                </a:solidFill>
              </a:rPr>
              <a:t>Conclusion:</a:t>
            </a:r>
            <a:endParaRPr lang="en-US" sz="5400" dirty="0">
              <a:solidFill>
                <a:schemeClr val="bg1"/>
              </a:solidFill>
            </a:endParaRPr>
          </a:p>
          <a:p>
            <a:endParaRPr lang="en-US" sz="5400" dirty="0" smtClean="0">
              <a:solidFill>
                <a:schemeClr val="bg1"/>
              </a:solidFill>
            </a:endParaRPr>
          </a:p>
          <a:p>
            <a:pPr algn="just"/>
            <a:r>
              <a:rPr lang="en-US" sz="4800" b="0" dirty="0">
                <a:solidFill>
                  <a:schemeClr val="bg1"/>
                </a:solidFill>
              </a:rPr>
              <a:t>We have demonstrated the feasibility of US PBT in the situation of </a:t>
            </a:r>
            <a:r>
              <a:rPr lang="en-US" sz="4800" b="0" dirty="0" err="1">
                <a:solidFill>
                  <a:schemeClr val="bg1"/>
                </a:solidFill>
              </a:rPr>
              <a:t>mediastinal</a:t>
            </a:r>
            <a:r>
              <a:rPr lang="en-US" sz="4800" b="0" dirty="0">
                <a:solidFill>
                  <a:schemeClr val="bg1"/>
                </a:solidFill>
              </a:rPr>
              <a:t> irradiation as it has clear advantages over IMRT in the distribution of radiation dose to the target regions with exposure minimization to the thoracic normal tissue structures.  This will </a:t>
            </a:r>
            <a:r>
              <a:rPr lang="en-US" sz="4800" b="0" dirty="0" err="1">
                <a:solidFill>
                  <a:schemeClr val="bg1"/>
                </a:solidFill>
              </a:rPr>
              <a:t>segway</a:t>
            </a:r>
            <a:r>
              <a:rPr lang="en-US" sz="4800" b="0" dirty="0">
                <a:solidFill>
                  <a:schemeClr val="bg1"/>
                </a:solidFill>
              </a:rPr>
              <a:t> into our prospective study, which evaluates the toxicities and quality of life metrics during and post US PBT for </a:t>
            </a:r>
            <a:r>
              <a:rPr lang="en-US" sz="4800" b="0" dirty="0" err="1">
                <a:solidFill>
                  <a:schemeClr val="bg1"/>
                </a:solidFill>
              </a:rPr>
              <a:t>mediastinal</a:t>
            </a:r>
            <a:r>
              <a:rPr lang="en-US" sz="4800" b="0" dirty="0">
                <a:solidFill>
                  <a:schemeClr val="bg1"/>
                </a:solidFill>
              </a:rPr>
              <a:t> malignancies</a:t>
            </a:r>
            <a:r>
              <a:rPr lang="en-US" sz="4800" b="0" dirty="0" smtClean="0">
                <a:solidFill>
                  <a:schemeClr val="bg1"/>
                </a:solidFill>
              </a:rPr>
              <a:t>.</a:t>
            </a:r>
            <a:endParaRPr lang="en-US" sz="4800" b="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Procure">
  <a:themeElements>
    <a:clrScheme name="2_Procure 13">
      <a:dk1>
        <a:srgbClr val="484D46"/>
      </a:dk1>
      <a:lt1>
        <a:srgbClr val="FFFFFF"/>
      </a:lt1>
      <a:dk2>
        <a:srgbClr val="304E88"/>
      </a:dk2>
      <a:lt2>
        <a:srgbClr val="808080"/>
      </a:lt2>
      <a:accent1>
        <a:srgbClr val="304E88"/>
      </a:accent1>
      <a:accent2>
        <a:srgbClr val="D79722"/>
      </a:accent2>
      <a:accent3>
        <a:srgbClr val="FFFFFF"/>
      </a:accent3>
      <a:accent4>
        <a:srgbClr val="3C403A"/>
      </a:accent4>
      <a:accent5>
        <a:srgbClr val="ADB2C3"/>
      </a:accent5>
      <a:accent6>
        <a:srgbClr val="C3881E"/>
      </a:accent6>
      <a:hlink>
        <a:srgbClr val="921B1D"/>
      </a:hlink>
      <a:folHlink>
        <a:srgbClr val="667676"/>
      </a:folHlink>
    </a:clrScheme>
    <a:fontScheme name="2_Proc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484D46"/>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484D46"/>
            </a:solidFill>
            <a:effectLst/>
            <a:latin typeface="Arial" charset="0"/>
            <a:ea typeface="ＭＳ Ｐゴシック" charset="-128"/>
          </a:defRPr>
        </a:defPPr>
      </a:lstStyle>
    </a:lnDef>
  </a:objectDefaults>
  <a:extraClrSchemeLst>
    <a:extraClrScheme>
      <a:clrScheme name="2_Proc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roc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roc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roc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roc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roc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roc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roc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roc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roc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roc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roc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Procure 13">
        <a:dk1>
          <a:srgbClr val="484D46"/>
        </a:dk1>
        <a:lt1>
          <a:srgbClr val="FFFFFF"/>
        </a:lt1>
        <a:dk2>
          <a:srgbClr val="304E88"/>
        </a:dk2>
        <a:lt2>
          <a:srgbClr val="808080"/>
        </a:lt2>
        <a:accent1>
          <a:srgbClr val="304E88"/>
        </a:accent1>
        <a:accent2>
          <a:srgbClr val="D79722"/>
        </a:accent2>
        <a:accent3>
          <a:srgbClr val="FFFFFF"/>
        </a:accent3>
        <a:accent4>
          <a:srgbClr val="3C403A"/>
        </a:accent4>
        <a:accent5>
          <a:srgbClr val="ADB2C3"/>
        </a:accent5>
        <a:accent6>
          <a:srgbClr val="C3881E"/>
        </a:accent6>
        <a:hlink>
          <a:srgbClr val="921B1D"/>
        </a:hlink>
        <a:folHlink>
          <a:srgbClr val="66767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484D46"/>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484D46"/>
            </a:solidFill>
            <a:effectLst/>
            <a:latin typeface="Arial" charset="0"/>
            <a:ea typeface="ＭＳ Ｐゴシック"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6FAC934461E14DA23B062FE866D54F" ma:contentTypeVersion="2" ma:contentTypeDescription="Create a new document." ma:contentTypeScope="" ma:versionID="637f03a8d1eda5f489f3d654b9084a35">
  <xsd:schema xmlns:xsd="http://www.w3.org/2001/XMLSchema" xmlns:xs="http://www.w3.org/2001/XMLSchema" xmlns:p="http://schemas.microsoft.com/office/2006/metadata/properties" xmlns:ns2="496423e5-0ffa-4cb5-8c7d-87ca54499c31" targetNamespace="http://schemas.microsoft.com/office/2006/metadata/properties" ma:root="true" ma:fieldsID="d2529b149a4aa03b28d046cd12a77983" ns2:_="">
    <xsd:import namespace="496423e5-0ffa-4cb5-8c7d-87ca54499c3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423e5-0ffa-4cb5-8c7d-87ca54499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1565FF0-CC3B-4C74-B8CC-1EB8E7FC9979}"/>
</file>

<file path=customXml/itemProps2.xml><?xml version="1.0" encoding="utf-8"?>
<ds:datastoreItem xmlns:ds="http://schemas.openxmlformats.org/officeDocument/2006/customXml" ds:itemID="{97E2974A-F29E-426D-8F44-AB61366AC580}"/>
</file>

<file path=customXml/itemProps3.xml><?xml version="1.0" encoding="utf-8"?>
<ds:datastoreItem xmlns:ds="http://schemas.openxmlformats.org/officeDocument/2006/customXml" ds:itemID="{C5FD9F26-3187-403E-94A2-E4B184F8C657}"/>
</file>

<file path=docProps/app.xml><?xml version="1.0" encoding="utf-8"?>
<Properties xmlns="http://schemas.openxmlformats.org/officeDocument/2006/extended-properties" xmlns:vt="http://schemas.openxmlformats.org/officeDocument/2006/docPropsVTypes">
  <Template/>
  <TotalTime>0</TotalTime>
  <Words>544</Words>
  <Application>Microsoft Office PowerPoint</Application>
  <PresentationFormat>Custom</PresentationFormat>
  <Paragraphs>60</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2_Procure</vt:lpstr>
      <vt:lpstr>Custom Design</vt:lpstr>
      <vt:lpstr> Dosimetric Comparisons of Uniform Scanning Proton Beam Therapy (US PBT) versus Intensity Modulated Radiation Therapy (IMRT) for Mediastinal Malignancies.   John Han-Chih Chang, MD3,  Shae Gans, CMD1, Mark Pankuch, PhD2, Kim Hahn4, Lori Abruscato3, and William Hartsell, MD3 From the Departments of Medical Dosimetry1, Physics2, and Radiation Oncology3, CDH Proton Center – A ProCure Center and the CDH Cancer Center, Warrenville, IL, USA, and the Proton Collaborative Group4, Bloomington, IL, USA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2008-11-24T09:10:51Z</dcterms:created>
  <dcterms:modified xsi:type="dcterms:W3CDTF">2012-06-19T23:42:34Z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0x010100216FAC934461E14DA23B062FE866D54F</vt:lpwstr>
  </property>
  <property fmtid="{D5CDD505-2E9C-101B-9397-08002B2CF9AE}" pid="3" name="IsMyDocuments">
    <vt:bool>true</vt:bool>
  </property>
</Properties>
</file>